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3" r:id="rId14"/>
    <p:sldId id="274" r:id="rId15"/>
    <p:sldId id="275" r:id="rId16"/>
    <p:sldId id="276" r:id="rId17"/>
    <p:sldId id="277" r:id="rId18"/>
    <p:sldId id="282" r:id="rId19"/>
    <p:sldId id="278" r:id="rId20"/>
    <p:sldId id="279" r:id="rId21"/>
    <p:sldId id="299" r:id="rId22"/>
    <p:sldId id="280" r:id="rId23"/>
    <p:sldId id="281" r:id="rId24"/>
    <p:sldId id="283" r:id="rId25"/>
    <p:sldId id="297" r:id="rId26"/>
    <p:sldId id="296" r:id="rId27"/>
    <p:sldId id="284" r:id="rId28"/>
    <p:sldId id="285" r:id="rId29"/>
    <p:sldId id="286" r:id="rId30"/>
    <p:sldId id="287" r:id="rId31"/>
    <p:sldId id="289" r:id="rId32"/>
    <p:sldId id="290" r:id="rId33"/>
    <p:sldId id="291" r:id="rId34"/>
    <p:sldId id="292" r:id="rId35"/>
    <p:sldId id="293" r:id="rId36"/>
    <p:sldId id="294" r:id="rId37"/>
    <p:sldId id="300" r:id="rId38"/>
    <p:sldId id="298" r:id="rId39"/>
    <p:sldId id="259" r:id="rId40"/>
    <p:sldId id="257" r:id="rId41"/>
    <p:sldId id="260" r:id="rId42"/>
    <p:sldId id="288" r:id="rId43"/>
    <p:sldId id="271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9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2AC383-9609-4257-8744-3272746C1C64}" v="2" dt="2024-01-11T19:28:14.4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, Syed Waqqas" userId="1b3a5f44-9498-4738-8c4e-8127257d744d" providerId="ADAL" clId="{A82AC383-9609-4257-8744-3272746C1C64}"/>
    <pc:docChg chg="addSld delSld modSld">
      <pc:chgData name="Ali, Syed Waqqas" userId="1b3a5f44-9498-4738-8c4e-8127257d744d" providerId="ADAL" clId="{A82AC383-9609-4257-8744-3272746C1C64}" dt="2024-01-11T19:30:27.730" v="301" actId="20577"/>
      <pc:docMkLst>
        <pc:docMk/>
      </pc:docMkLst>
      <pc:sldChg chg="add del">
        <pc:chgData name="Ali, Syed Waqqas" userId="1b3a5f44-9498-4738-8c4e-8127257d744d" providerId="ADAL" clId="{A82AC383-9609-4257-8744-3272746C1C64}" dt="2024-01-11T19:17:11.834" v="1" actId="47"/>
        <pc:sldMkLst>
          <pc:docMk/>
          <pc:sldMk cId="1304859262" sldId="300"/>
        </pc:sldMkLst>
      </pc:sldChg>
      <pc:sldChg chg="modSp add mod">
        <pc:chgData name="Ali, Syed Waqqas" userId="1b3a5f44-9498-4738-8c4e-8127257d744d" providerId="ADAL" clId="{A82AC383-9609-4257-8744-3272746C1C64}" dt="2024-01-11T19:30:27.730" v="301" actId="20577"/>
        <pc:sldMkLst>
          <pc:docMk/>
          <pc:sldMk cId="4179025203" sldId="300"/>
        </pc:sldMkLst>
        <pc:spChg chg="mod">
          <ac:chgData name="Ali, Syed Waqqas" userId="1b3a5f44-9498-4738-8c4e-8127257d744d" providerId="ADAL" clId="{A82AC383-9609-4257-8744-3272746C1C64}" dt="2024-01-11T19:28:17.388" v="19" actId="20577"/>
          <ac:spMkLst>
            <pc:docMk/>
            <pc:sldMk cId="4179025203" sldId="300"/>
            <ac:spMk id="2" creationId="{0F38800C-8A7D-E150-1D69-4C942110B9A3}"/>
          </ac:spMkLst>
        </pc:spChg>
        <pc:spChg chg="mod">
          <ac:chgData name="Ali, Syed Waqqas" userId="1b3a5f44-9498-4738-8c4e-8127257d744d" providerId="ADAL" clId="{A82AC383-9609-4257-8744-3272746C1C64}" dt="2024-01-11T19:30:27.730" v="301" actId="20577"/>
          <ac:spMkLst>
            <pc:docMk/>
            <pc:sldMk cId="4179025203" sldId="300"/>
            <ac:spMk id="3" creationId="{B3B2A76D-3F08-9C2B-C3E3-4A25DA409F80}"/>
          </ac:spMkLst>
        </pc:spChg>
      </pc:sldChg>
    </pc:docChg>
  </pc:docChgLst>
  <pc:docChgLst>
    <pc:chgData name="Ali, Syed Waqqas" userId="1b3a5f44-9498-4738-8c4e-8127257d744d" providerId="ADAL" clId="{D9F3FD9A-FEF0-4B60-8DE8-2C9369BB9AA3}"/>
    <pc:docChg chg="undo custSel addSld delSld modSld sldOrd">
      <pc:chgData name="Ali, Syed Waqqas" userId="1b3a5f44-9498-4738-8c4e-8127257d744d" providerId="ADAL" clId="{D9F3FD9A-FEF0-4B60-8DE8-2C9369BB9AA3}" dt="2024-01-08T20:28:03.059" v="8200" actId="20577"/>
      <pc:docMkLst>
        <pc:docMk/>
      </pc:docMkLst>
      <pc:sldChg chg="modSp mod">
        <pc:chgData name="Ali, Syed Waqqas" userId="1b3a5f44-9498-4738-8c4e-8127257d744d" providerId="ADAL" clId="{D9F3FD9A-FEF0-4B60-8DE8-2C9369BB9AA3}" dt="2024-01-07T21:39:20.996" v="0" actId="14100"/>
        <pc:sldMkLst>
          <pc:docMk/>
          <pc:sldMk cId="934841674" sldId="256"/>
        </pc:sldMkLst>
        <pc:spChg chg="mod">
          <ac:chgData name="Ali, Syed Waqqas" userId="1b3a5f44-9498-4738-8c4e-8127257d744d" providerId="ADAL" clId="{D9F3FD9A-FEF0-4B60-8DE8-2C9369BB9AA3}" dt="2024-01-07T21:39:20.996" v="0" actId="14100"/>
          <ac:spMkLst>
            <pc:docMk/>
            <pc:sldMk cId="934841674" sldId="256"/>
            <ac:spMk id="2" creationId="{F0F707BD-AAE1-61B4-7587-E2B45239E820}"/>
          </ac:spMkLst>
        </pc:spChg>
      </pc:sldChg>
      <pc:sldChg chg="addSp delSp modSp new mod">
        <pc:chgData name="Ali, Syed Waqqas" userId="1b3a5f44-9498-4738-8c4e-8127257d744d" providerId="ADAL" clId="{D9F3FD9A-FEF0-4B60-8DE8-2C9369BB9AA3}" dt="2024-01-07T21:48:39.855" v="525" actId="122"/>
        <pc:sldMkLst>
          <pc:docMk/>
          <pc:sldMk cId="3375649757" sldId="257"/>
        </pc:sldMkLst>
        <pc:spChg chg="mod">
          <ac:chgData name="Ali, Syed Waqqas" userId="1b3a5f44-9498-4738-8c4e-8127257d744d" providerId="ADAL" clId="{D9F3FD9A-FEF0-4B60-8DE8-2C9369BB9AA3}" dt="2024-01-07T21:48:39.855" v="525" actId="122"/>
          <ac:spMkLst>
            <pc:docMk/>
            <pc:sldMk cId="3375649757" sldId="25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0:10.531" v="4" actId="207"/>
          <ac:spMkLst>
            <pc:docMk/>
            <pc:sldMk cId="3375649757" sldId="257"/>
            <ac:spMk id="4" creationId="{E232055D-F5B5-1A57-2087-24EAC14DF178}"/>
          </ac:spMkLst>
        </pc:spChg>
        <pc:spChg chg="add mod ord">
          <ac:chgData name="Ali, Syed Waqqas" userId="1b3a5f44-9498-4738-8c4e-8127257d744d" providerId="ADAL" clId="{D9F3FD9A-FEF0-4B60-8DE8-2C9369BB9AA3}" dt="2024-01-07T21:39:57.064" v="3" actId="167"/>
          <ac:spMkLst>
            <pc:docMk/>
            <pc:sldMk cId="3375649757" sldId="257"/>
            <ac:spMk id="5" creationId="{84070DAF-A54A-67E3-02AB-4A9EB8559948}"/>
          </ac:spMkLst>
        </pc:spChg>
        <pc:spChg chg="add mod">
          <ac:chgData name="Ali, Syed Waqqas" userId="1b3a5f44-9498-4738-8c4e-8127257d744d" providerId="ADAL" clId="{D9F3FD9A-FEF0-4B60-8DE8-2C9369BB9AA3}" dt="2024-01-07T21:46:16.336" v="236" actId="1076"/>
          <ac:spMkLst>
            <pc:docMk/>
            <pc:sldMk cId="3375649757" sldId="257"/>
            <ac:spMk id="8" creationId="{0B58A229-77C1-434D-D9A7-9FF908E4DB29}"/>
          </ac:spMkLst>
        </pc:spChg>
        <pc:spChg chg="add del mod">
          <ac:chgData name="Ali, Syed Waqqas" userId="1b3a5f44-9498-4738-8c4e-8127257d744d" providerId="ADAL" clId="{D9F3FD9A-FEF0-4B60-8DE8-2C9369BB9AA3}" dt="2024-01-07T21:46:21.048" v="239"/>
          <ac:spMkLst>
            <pc:docMk/>
            <pc:sldMk cId="3375649757" sldId="257"/>
            <ac:spMk id="9" creationId="{29DBC9A9-8B60-DC9D-1B9A-3D8923BBD6E4}"/>
          </ac:spMkLst>
        </pc:spChg>
        <pc:picChg chg="add mod">
          <ac:chgData name="Ali, Syed Waqqas" userId="1b3a5f44-9498-4738-8c4e-8127257d744d" providerId="ADAL" clId="{D9F3FD9A-FEF0-4B60-8DE8-2C9369BB9AA3}" dt="2024-01-07T21:39:52.560" v="2"/>
          <ac:picMkLst>
            <pc:docMk/>
            <pc:sldMk cId="3375649757" sldId="257"/>
            <ac:picMk id="7" creationId="{17E76CF3-A019-2DFF-A7B5-3F6AEA0FAC04}"/>
          </ac:picMkLst>
        </pc:picChg>
        <pc:cxnChg chg="add mod">
          <ac:chgData name="Ali, Syed Waqqas" userId="1b3a5f44-9498-4738-8c4e-8127257d744d" providerId="ADAL" clId="{D9F3FD9A-FEF0-4B60-8DE8-2C9369BB9AA3}" dt="2024-01-07T21:39:52.560" v="2"/>
          <ac:cxnSpMkLst>
            <pc:docMk/>
            <pc:sldMk cId="3375649757" sldId="257"/>
            <ac:cxnSpMk id="6" creationId="{F26DA2B9-07FB-2F35-4907-624853709EA1}"/>
          </ac:cxnSpMkLst>
        </pc:cxnChg>
      </pc:sldChg>
      <pc:sldChg chg="new del">
        <pc:chgData name="Ali, Syed Waqqas" userId="1b3a5f44-9498-4738-8c4e-8127257d744d" providerId="ADAL" clId="{D9F3FD9A-FEF0-4B60-8DE8-2C9369BB9AA3}" dt="2024-01-07T21:40:30.297" v="8" actId="47"/>
        <pc:sldMkLst>
          <pc:docMk/>
          <pc:sldMk cId="249370567" sldId="258"/>
        </pc:sldMkLst>
      </pc:sldChg>
      <pc:sldChg chg="modSp new mod">
        <pc:chgData name="Ali, Syed Waqqas" userId="1b3a5f44-9498-4738-8c4e-8127257d744d" providerId="ADAL" clId="{D9F3FD9A-FEF0-4B60-8DE8-2C9369BB9AA3}" dt="2024-01-07T21:40:33.981" v="12" actId="122"/>
        <pc:sldMkLst>
          <pc:docMk/>
          <pc:sldMk cId="1955658081" sldId="259"/>
        </pc:sldMkLst>
        <pc:spChg chg="mod">
          <ac:chgData name="Ali, Syed Waqqas" userId="1b3a5f44-9498-4738-8c4e-8127257d744d" providerId="ADAL" clId="{D9F3FD9A-FEF0-4B60-8DE8-2C9369BB9AA3}" dt="2024-01-07T21:40:33.981" v="12" actId="122"/>
          <ac:spMkLst>
            <pc:docMk/>
            <pc:sldMk cId="1955658081" sldId="259"/>
            <ac:spMk id="2" creationId="{BC7740FA-B4AE-F080-66F1-5E3C25FB6B87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1:48:43.854" v="526" actId="122"/>
        <pc:sldMkLst>
          <pc:docMk/>
          <pc:sldMk cId="1030270756" sldId="260"/>
        </pc:sldMkLst>
        <pc:spChg chg="mod">
          <ac:chgData name="Ali, Syed Waqqas" userId="1b3a5f44-9498-4738-8c4e-8127257d744d" providerId="ADAL" clId="{D9F3FD9A-FEF0-4B60-8DE8-2C9369BB9AA3}" dt="2024-01-07T21:48:43.854" v="526" actId="122"/>
          <ac:spMkLst>
            <pc:docMk/>
            <pc:sldMk cId="1030270756" sldId="26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1:41:07.638" v="17" actId="207"/>
          <ac:spMkLst>
            <pc:docMk/>
            <pc:sldMk cId="1030270756" sldId="260"/>
            <ac:spMk id="5" creationId="{598363D9-787C-6300-B6EA-D519765EAA24}"/>
          </ac:spMkLst>
        </pc:spChg>
        <pc:spChg chg="add mod ord">
          <ac:chgData name="Ali, Syed Waqqas" userId="1b3a5f44-9498-4738-8c4e-8127257d744d" providerId="ADAL" clId="{D9F3FD9A-FEF0-4B60-8DE8-2C9369BB9AA3}" dt="2024-01-07T21:40:55.494" v="15" actId="167"/>
          <ac:spMkLst>
            <pc:docMk/>
            <pc:sldMk cId="1030270756" sldId="260"/>
            <ac:spMk id="6" creationId="{B25811E3-BB58-E940-888A-5FAFF3A41C4B}"/>
          </ac:spMkLst>
        </pc:spChg>
        <pc:spChg chg="add mod">
          <ac:chgData name="Ali, Syed Waqqas" userId="1b3a5f44-9498-4738-8c4e-8127257d744d" providerId="ADAL" clId="{D9F3FD9A-FEF0-4B60-8DE8-2C9369BB9AA3}" dt="2024-01-07T21:46:22.193" v="240"/>
          <ac:spMkLst>
            <pc:docMk/>
            <pc:sldMk cId="1030270756" sldId="260"/>
            <ac:spMk id="9" creationId="{05407D09-D62F-D968-FCC8-CE349F660698}"/>
          </ac:spMkLst>
        </pc:spChg>
        <pc:picChg chg="add mod">
          <ac:chgData name="Ali, Syed Waqqas" userId="1b3a5f44-9498-4738-8c4e-8127257d744d" providerId="ADAL" clId="{D9F3FD9A-FEF0-4B60-8DE8-2C9369BB9AA3}" dt="2024-01-07T21:40:48.789" v="14"/>
          <ac:picMkLst>
            <pc:docMk/>
            <pc:sldMk cId="1030270756" sldId="260"/>
            <ac:picMk id="8" creationId="{7D382E68-D7D5-A739-B4DB-1B73749843A0}"/>
          </ac:picMkLst>
        </pc:picChg>
        <pc:cxnChg chg="add mod">
          <ac:chgData name="Ali, Syed Waqqas" userId="1b3a5f44-9498-4738-8c4e-8127257d744d" providerId="ADAL" clId="{D9F3FD9A-FEF0-4B60-8DE8-2C9369BB9AA3}" dt="2024-01-07T21:40:48.789" v="14"/>
          <ac:cxnSpMkLst>
            <pc:docMk/>
            <pc:sldMk cId="1030270756" sldId="260"/>
            <ac:cxnSpMk id="7" creationId="{3C75FB26-E93D-C2C0-280C-E3F8DF6BB9F9}"/>
          </ac:cxnSpMkLst>
        </pc:cxnChg>
      </pc:sldChg>
      <pc:sldChg chg="addSp modSp add mod">
        <pc:chgData name="Ali, Syed Waqqas" userId="1b3a5f44-9498-4738-8c4e-8127257d744d" providerId="ADAL" clId="{D9F3FD9A-FEF0-4B60-8DE8-2C9369BB9AA3}" dt="2024-01-07T21:48:31.486" v="524" actId="122"/>
        <pc:sldMkLst>
          <pc:docMk/>
          <pc:sldMk cId="2004102819" sldId="261"/>
        </pc:sldMkLst>
        <pc:spChg chg="mod">
          <ac:chgData name="Ali, Syed Waqqas" userId="1b3a5f44-9498-4738-8c4e-8127257d744d" providerId="ADAL" clId="{D9F3FD9A-FEF0-4B60-8DE8-2C9369BB9AA3}" dt="2024-01-07T21:48:31.486" v="524" actId="122"/>
          <ac:spMkLst>
            <pc:docMk/>
            <pc:sldMk cId="2004102819" sldId="261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2:47.180" v="197" actId="20577"/>
          <ac:spMkLst>
            <pc:docMk/>
            <pc:sldMk cId="2004102819" sldId="261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46:18.123" v="237"/>
          <ac:spMkLst>
            <pc:docMk/>
            <pc:sldMk cId="2004102819" sldId="261"/>
            <ac:spMk id="8" creationId="{09DA82B2-01E9-49B3-77DA-594759C210CD}"/>
          </ac:spMkLst>
        </pc:spChg>
      </pc:sldChg>
      <pc:sldChg chg="modSp add mod">
        <pc:chgData name="Ali, Syed Waqqas" userId="1b3a5f44-9498-4738-8c4e-8127257d744d" providerId="ADAL" clId="{D9F3FD9A-FEF0-4B60-8DE8-2C9369BB9AA3}" dt="2024-01-07T21:48:27.543" v="523" actId="122"/>
        <pc:sldMkLst>
          <pc:docMk/>
          <pc:sldMk cId="242842453" sldId="262"/>
        </pc:sldMkLst>
        <pc:spChg chg="mod">
          <ac:chgData name="Ali, Syed Waqqas" userId="1b3a5f44-9498-4738-8c4e-8127257d744d" providerId="ADAL" clId="{D9F3FD9A-FEF0-4B60-8DE8-2C9369BB9AA3}" dt="2024-01-07T21:48:27.543" v="523" actId="122"/>
          <ac:spMkLst>
            <pc:docMk/>
            <pc:sldMk cId="242842453" sldId="262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47:57.607" v="461" actId="20577"/>
          <ac:spMkLst>
            <pc:docMk/>
            <pc:sldMk cId="242842453" sldId="262"/>
            <ac:spMk id="3" creationId="{B3B2A76D-3F08-9C2B-C3E3-4A25DA409F80}"/>
          </ac:spMkLst>
        </pc:spChg>
      </pc:sldChg>
      <pc:sldChg chg="add del">
        <pc:chgData name="Ali, Syed Waqqas" userId="1b3a5f44-9498-4738-8c4e-8127257d744d" providerId="ADAL" clId="{D9F3FD9A-FEF0-4B60-8DE8-2C9369BB9AA3}" dt="2024-01-07T21:48:02.396" v="463"/>
        <pc:sldMkLst>
          <pc:docMk/>
          <pc:sldMk cId="1691836269" sldId="263"/>
        </pc:sldMkLst>
      </pc:sldChg>
      <pc:sldChg chg="modSp add mod">
        <pc:chgData name="Ali, Syed Waqqas" userId="1b3a5f44-9498-4738-8c4e-8127257d744d" providerId="ADAL" clId="{D9F3FD9A-FEF0-4B60-8DE8-2C9369BB9AA3}" dt="2024-01-07T21:53:15.803" v="1145" actId="20577"/>
        <pc:sldMkLst>
          <pc:docMk/>
          <pc:sldMk cId="3855176661" sldId="263"/>
        </pc:sldMkLst>
        <pc:spChg chg="mod">
          <ac:chgData name="Ali, Syed Waqqas" userId="1b3a5f44-9498-4738-8c4e-8127257d744d" providerId="ADAL" clId="{D9F3FD9A-FEF0-4B60-8DE8-2C9369BB9AA3}" dt="2024-01-07T21:53:15.803" v="1145" actId="20577"/>
          <ac:spMkLst>
            <pc:docMk/>
            <pc:sldMk cId="3855176661" sldId="263"/>
            <ac:spMk id="3" creationId="{B3B2A76D-3F08-9C2B-C3E3-4A25DA409F80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1:55:33.953" v="1258" actId="207"/>
        <pc:sldMkLst>
          <pc:docMk/>
          <pc:sldMk cId="4088510983" sldId="264"/>
        </pc:sldMkLst>
        <pc:spChg chg="mod">
          <ac:chgData name="Ali, Syed Waqqas" userId="1b3a5f44-9498-4738-8c4e-8127257d744d" providerId="ADAL" clId="{D9F3FD9A-FEF0-4B60-8DE8-2C9369BB9AA3}" dt="2024-01-07T21:53:43.281" v="1162" actId="20577"/>
          <ac:spMkLst>
            <pc:docMk/>
            <pc:sldMk cId="4088510983" sldId="26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1:54:38.252" v="1237" actId="20577"/>
          <ac:spMkLst>
            <pc:docMk/>
            <pc:sldMk cId="4088510983" sldId="264"/>
            <ac:spMk id="3" creationId="{B3B2A76D-3F08-9C2B-C3E3-4A25DA409F80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9" creationId="{37F11964-B17E-7C12-9E38-605A1B814635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0" creationId="{B5821302-9CF7-0F65-D2E1-13AC81581AD8}"/>
          </ac:spMkLst>
        </pc:spChg>
        <pc:spChg chg="add mod">
          <ac:chgData name="Ali, Syed Waqqas" userId="1b3a5f44-9498-4738-8c4e-8127257d744d" providerId="ADAL" clId="{D9F3FD9A-FEF0-4B60-8DE8-2C9369BB9AA3}" dt="2024-01-07T21:55:33.953" v="1258" actId="207"/>
          <ac:spMkLst>
            <pc:docMk/>
            <pc:sldMk cId="4088510983" sldId="264"/>
            <ac:spMk id="11" creationId="{AC4B27BE-51B8-AB42-A84D-08217B118A3D}"/>
          </ac:spMkLst>
        </pc:spChg>
        <pc:spChg chg="add mod">
          <ac:chgData name="Ali, Syed Waqqas" userId="1b3a5f44-9498-4738-8c4e-8127257d744d" providerId="ADAL" clId="{D9F3FD9A-FEF0-4B60-8DE8-2C9369BB9AA3}" dt="2024-01-07T21:55:05.510" v="1253" actId="1076"/>
          <ac:spMkLst>
            <pc:docMk/>
            <pc:sldMk cId="4088510983" sldId="264"/>
            <ac:spMk id="12" creationId="{0C877D1C-900A-3183-AF52-931C64549973}"/>
          </ac:spMkLst>
        </pc:spChg>
        <pc:spChg chg="add mod">
          <ac:chgData name="Ali, Syed Waqqas" userId="1b3a5f44-9498-4738-8c4e-8127257d744d" providerId="ADAL" clId="{D9F3FD9A-FEF0-4B60-8DE8-2C9369BB9AA3}" dt="2024-01-07T21:55:09.627" v="1255" actId="1076"/>
          <ac:spMkLst>
            <pc:docMk/>
            <pc:sldMk cId="4088510983" sldId="264"/>
            <ac:spMk id="13" creationId="{8F27C181-05BF-0DFA-5B12-FD7BBE2BB859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4:30.258" v="5134" actId="20577"/>
        <pc:sldMkLst>
          <pc:docMk/>
          <pc:sldMk cId="3638120062" sldId="265"/>
        </pc:sldMkLst>
        <pc:spChg chg="mod">
          <ac:chgData name="Ali, Syed Waqqas" userId="1b3a5f44-9498-4738-8c4e-8127257d744d" providerId="ADAL" clId="{D9F3FD9A-FEF0-4B60-8DE8-2C9369BB9AA3}" dt="2024-01-07T23:14:30.258" v="5134" actId="20577"/>
          <ac:spMkLst>
            <pc:docMk/>
            <pc:sldMk cId="3638120062" sldId="265"/>
            <ac:spMk id="2" creationId="{0F38800C-8A7D-E150-1D69-4C942110B9A3}"/>
          </ac:spMkLst>
        </pc:spChg>
        <pc:spChg chg="add mod">
          <ac:chgData name="Ali, Syed Waqqas" userId="1b3a5f44-9498-4738-8c4e-8127257d744d" providerId="ADAL" clId="{D9F3FD9A-FEF0-4B60-8DE8-2C9369BB9AA3}" dt="2024-01-07T21:59:04.672" v="1452" actId="1076"/>
          <ac:spMkLst>
            <pc:docMk/>
            <pc:sldMk cId="3638120062" sldId="265"/>
            <ac:spMk id="14" creationId="{AB1F6748-EBF2-D115-5DD9-13D2BC7AE003}"/>
          </ac:spMkLst>
        </pc:spChg>
        <pc:spChg chg="add mod">
          <ac:chgData name="Ali, Syed Waqqas" userId="1b3a5f44-9498-4738-8c4e-8127257d744d" providerId="ADAL" clId="{D9F3FD9A-FEF0-4B60-8DE8-2C9369BB9AA3}" dt="2024-01-07T22:06:37.027" v="1570" actId="20577"/>
          <ac:spMkLst>
            <pc:docMk/>
            <pc:sldMk cId="3638120062" sldId="265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06:31.079" v="1562" actId="20577"/>
          <ac:spMkLst>
            <pc:docMk/>
            <pc:sldMk cId="3638120062" sldId="265"/>
            <ac:spMk id="16" creationId="{F852C5A6-BA27-5E52-F6D2-E96180F3DCFC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3.955" v="5138" actId="20577"/>
        <pc:sldMkLst>
          <pc:docMk/>
          <pc:sldMk cId="97857732" sldId="266"/>
        </pc:sldMkLst>
        <pc:spChg chg="mod">
          <ac:chgData name="Ali, Syed Waqqas" userId="1b3a5f44-9498-4738-8c4e-8127257d744d" providerId="ADAL" clId="{D9F3FD9A-FEF0-4B60-8DE8-2C9369BB9AA3}" dt="2024-01-07T23:14:33.955" v="5138" actId="20577"/>
          <ac:spMkLst>
            <pc:docMk/>
            <pc:sldMk cId="97857732" sldId="26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2:22.130" v="1683" actId="207"/>
          <ac:spMkLst>
            <pc:docMk/>
            <pc:sldMk cId="97857732" sldId="266"/>
            <ac:spMk id="15" creationId="{A18A0CB5-1747-F08B-FE5D-41FCBEF6FAA1}"/>
          </ac:spMkLst>
        </pc:spChg>
        <pc:spChg chg="add mod">
          <ac:chgData name="Ali, Syed Waqqas" userId="1b3a5f44-9498-4738-8c4e-8127257d744d" providerId="ADAL" clId="{D9F3FD9A-FEF0-4B60-8DE8-2C9369BB9AA3}" dt="2024-01-07T22:11:35.282" v="1678" actId="1076"/>
          <ac:spMkLst>
            <pc:docMk/>
            <pc:sldMk cId="97857732" sldId="266"/>
            <ac:spMk id="17" creationId="{75F9CE5D-74EB-835A-2A66-882A37E6C12E}"/>
          </ac:spMkLst>
        </pc:spChg>
        <pc:spChg chg="add del">
          <ac:chgData name="Ali, Syed Waqqas" userId="1b3a5f44-9498-4738-8c4e-8127257d744d" providerId="ADAL" clId="{D9F3FD9A-FEF0-4B60-8DE8-2C9369BB9AA3}" dt="2024-01-07T22:09:55.094" v="1634" actId="11529"/>
          <ac:spMkLst>
            <pc:docMk/>
            <pc:sldMk cId="97857732" sldId="266"/>
            <ac:spMk id="18" creationId="{604F3ABF-19CF-4842-79A0-4BA7A5E98D76}"/>
          </ac:spMkLst>
        </pc:spChg>
        <pc:cxnChg chg="add del mod">
          <ac:chgData name="Ali, Syed Waqqas" userId="1b3a5f44-9498-4738-8c4e-8127257d744d" providerId="ADAL" clId="{D9F3FD9A-FEF0-4B60-8DE8-2C9369BB9AA3}" dt="2024-01-07T22:12:16.751" v="1682" actId="478"/>
          <ac:cxnSpMkLst>
            <pc:docMk/>
            <pc:sldMk cId="97857732" sldId="266"/>
            <ac:cxnSpMk id="20" creationId="{DC20A9B5-6B6B-D15F-E1EC-AB0FE318B111}"/>
          </ac:cxnSpMkLst>
        </pc:cxnChg>
        <pc:cxnChg chg="add mod">
          <ac:chgData name="Ali, Syed Waqqas" userId="1b3a5f44-9498-4738-8c4e-8127257d744d" providerId="ADAL" clId="{D9F3FD9A-FEF0-4B60-8DE8-2C9369BB9AA3}" dt="2024-01-07T22:11:37.843" v="1679" actId="14100"/>
          <ac:cxnSpMkLst>
            <pc:docMk/>
            <pc:sldMk cId="97857732" sldId="266"/>
            <ac:cxnSpMk id="22" creationId="{5CE86D30-F35B-2C81-CDD0-5A7AF74BA593}"/>
          </ac:cxnSpMkLst>
        </pc:cxnChg>
      </pc:sldChg>
      <pc:sldChg chg="add del">
        <pc:chgData name="Ali, Syed Waqqas" userId="1b3a5f44-9498-4738-8c4e-8127257d744d" providerId="ADAL" clId="{D9F3FD9A-FEF0-4B60-8DE8-2C9369BB9AA3}" dt="2024-01-07T22:13:11.103" v="1685" actId="47"/>
        <pc:sldMkLst>
          <pc:docMk/>
          <pc:sldMk cId="327460814" sldId="267"/>
        </pc:sldMkLst>
      </pc:sldChg>
      <pc:sldChg chg="modSp add mod">
        <pc:chgData name="Ali, Syed Waqqas" userId="1b3a5f44-9498-4738-8c4e-8127257d744d" providerId="ADAL" clId="{D9F3FD9A-FEF0-4B60-8DE8-2C9369BB9AA3}" dt="2024-01-07T22:15:02.661" v="2041" actId="20577"/>
        <pc:sldMkLst>
          <pc:docMk/>
          <pc:sldMk cId="3613913161" sldId="267"/>
        </pc:sldMkLst>
        <pc:spChg chg="mod">
          <ac:chgData name="Ali, Syed Waqqas" userId="1b3a5f44-9498-4738-8c4e-8127257d744d" providerId="ADAL" clId="{D9F3FD9A-FEF0-4B60-8DE8-2C9369BB9AA3}" dt="2024-01-07T22:13:57.653" v="1709" actId="20577"/>
          <ac:spMkLst>
            <pc:docMk/>
            <pc:sldMk cId="3613913161" sldId="26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5:02.661" v="2041" actId="20577"/>
          <ac:spMkLst>
            <pc:docMk/>
            <pc:sldMk cId="3613913161" sldId="267"/>
            <ac:spMk id="3" creationId="{B3B2A76D-3F08-9C2B-C3E3-4A25DA409F80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3:14:38.762" v="5142" actId="20577"/>
        <pc:sldMkLst>
          <pc:docMk/>
          <pc:sldMk cId="3627690981" sldId="268"/>
        </pc:sldMkLst>
        <pc:spChg chg="mod">
          <ac:chgData name="Ali, Syed Waqqas" userId="1b3a5f44-9498-4738-8c4e-8127257d744d" providerId="ADAL" clId="{D9F3FD9A-FEF0-4B60-8DE8-2C9369BB9AA3}" dt="2024-01-07T23:14:38.762" v="5142" actId="20577"/>
          <ac:spMkLst>
            <pc:docMk/>
            <pc:sldMk cId="3627690981" sldId="26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9" creationId="{37F11964-B17E-7C12-9E38-605A1B814635}"/>
          </ac:spMkLst>
        </pc:spChg>
        <pc:spChg chg="mod">
          <ac:chgData name="Ali, Syed Waqqas" userId="1b3a5f44-9498-4738-8c4e-8127257d744d" providerId="ADAL" clId="{D9F3FD9A-FEF0-4B60-8DE8-2C9369BB9AA3}" dt="2024-01-07T22:19:13.285" v="2064" actId="1035"/>
          <ac:spMkLst>
            <pc:docMk/>
            <pc:sldMk cId="3627690981" sldId="268"/>
            <ac:spMk id="10" creationId="{B5821302-9CF7-0F65-D2E1-13AC81581AD8}"/>
          </ac:spMkLst>
        </pc:spChg>
        <pc:spChg chg="mod">
          <ac:chgData name="Ali, Syed Waqqas" userId="1b3a5f44-9498-4738-8c4e-8127257d744d" providerId="ADAL" clId="{D9F3FD9A-FEF0-4B60-8DE8-2C9369BB9AA3}" dt="2024-01-07T22:21:56.046" v="2167" actId="14100"/>
          <ac:spMkLst>
            <pc:docMk/>
            <pc:sldMk cId="3627690981" sldId="268"/>
            <ac:spMk id="11" creationId="{AC4B27BE-51B8-AB42-A84D-08217B118A3D}"/>
          </ac:spMkLst>
        </pc:spChg>
        <pc:spChg chg="mod">
          <ac:chgData name="Ali, Syed Waqqas" userId="1b3a5f44-9498-4738-8c4e-8127257d744d" providerId="ADAL" clId="{D9F3FD9A-FEF0-4B60-8DE8-2C9369BB9AA3}" dt="2024-01-07T22:23:00.012" v="2192" actId="552"/>
          <ac:spMkLst>
            <pc:docMk/>
            <pc:sldMk cId="3627690981" sldId="268"/>
            <ac:spMk id="12" creationId="{0C877D1C-900A-3183-AF52-931C64549973}"/>
          </ac:spMkLst>
        </pc:spChg>
        <pc:spChg chg="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13" creationId="{8F27C181-05BF-0DFA-5B12-FD7BBE2BB859}"/>
          </ac:spMkLst>
        </pc:spChg>
        <pc:spChg chg="del">
          <ac:chgData name="Ali, Syed Waqqas" userId="1b3a5f44-9498-4738-8c4e-8127257d744d" providerId="ADAL" clId="{D9F3FD9A-FEF0-4B60-8DE8-2C9369BB9AA3}" dt="2024-01-07T22:19:00.579" v="2047" actId="478"/>
          <ac:spMkLst>
            <pc:docMk/>
            <pc:sldMk cId="3627690981" sldId="268"/>
            <ac:spMk id="14" creationId="{AB1F6748-EBF2-D115-5DD9-13D2BC7AE003}"/>
          </ac:spMkLst>
        </pc:spChg>
        <pc:spChg chg="del">
          <ac:chgData name="Ali, Syed Waqqas" userId="1b3a5f44-9498-4738-8c4e-8127257d744d" providerId="ADAL" clId="{D9F3FD9A-FEF0-4B60-8DE8-2C9369BB9AA3}" dt="2024-01-07T22:18:58.203" v="2045" actId="478"/>
          <ac:spMkLst>
            <pc:docMk/>
            <pc:sldMk cId="3627690981" sldId="268"/>
            <ac:spMk id="15" creationId="{A18A0CB5-1747-F08B-FE5D-41FCBEF6FAA1}"/>
          </ac:spMkLst>
        </pc:spChg>
        <pc:spChg chg="del">
          <ac:chgData name="Ali, Syed Waqqas" userId="1b3a5f44-9498-4738-8c4e-8127257d744d" providerId="ADAL" clId="{D9F3FD9A-FEF0-4B60-8DE8-2C9369BB9AA3}" dt="2024-01-07T22:18:55.677" v="2044" actId="478"/>
          <ac:spMkLst>
            <pc:docMk/>
            <pc:sldMk cId="3627690981" sldId="268"/>
            <ac:spMk id="16" creationId="{F852C5A6-BA27-5E52-F6D2-E96180F3DCFC}"/>
          </ac:spMkLst>
        </pc:spChg>
        <pc:spChg chg="del">
          <ac:chgData name="Ali, Syed Waqqas" userId="1b3a5f44-9498-4738-8c4e-8127257d744d" providerId="ADAL" clId="{D9F3FD9A-FEF0-4B60-8DE8-2C9369BB9AA3}" dt="2024-01-07T22:18:53.342" v="2043" actId="478"/>
          <ac:spMkLst>
            <pc:docMk/>
            <pc:sldMk cId="3627690981" sldId="268"/>
            <ac:spMk id="17" creationId="{75F9CE5D-74EB-835A-2A66-882A37E6C12E}"/>
          </ac:spMkLst>
        </pc:spChg>
        <pc:spChg chg="add mod">
          <ac:chgData name="Ali, Syed Waqqas" userId="1b3a5f44-9498-4738-8c4e-8127257d744d" providerId="ADAL" clId="{D9F3FD9A-FEF0-4B60-8DE8-2C9369BB9AA3}" dt="2024-01-07T22:20:27.029" v="2121" actId="1035"/>
          <ac:spMkLst>
            <pc:docMk/>
            <pc:sldMk cId="3627690981" sldId="268"/>
            <ac:spMk id="18" creationId="{AC70F05C-CACB-734F-A50F-823B26C87DA2}"/>
          </ac:spMkLst>
        </pc:spChg>
        <pc:spChg chg="add del mod">
          <ac:chgData name="Ali, Syed Waqqas" userId="1b3a5f44-9498-4738-8c4e-8127257d744d" providerId="ADAL" clId="{D9F3FD9A-FEF0-4B60-8DE8-2C9369BB9AA3}" dt="2024-01-07T22:23:39.250" v="2205" actId="478"/>
          <ac:spMkLst>
            <pc:docMk/>
            <pc:sldMk cId="3627690981" sldId="268"/>
            <ac:spMk id="19" creationId="{8E870586-26B5-D988-7BC3-8688E35CAD2B}"/>
          </ac:spMkLst>
        </pc:spChg>
        <pc:spChg chg="add mod">
          <ac:chgData name="Ali, Syed Waqqas" userId="1b3a5f44-9498-4738-8c4e-8127257d744d" providerId="ADAL" clId="{D9F3FD9A-FEF0-4B60-8DE8-2C9369BB9AA3}" dt="2024-01-07T22:22:48.591" v="2190" actId="552"/>
          <ac:spMkLst>
            <pc:docMk/>
            <pc:sldMk cId="3627690981" sldId="268"/>
            <ac:spMk id="20" creationId="{7F71DC04-4FB8-1DF0-C648-AD62171E4C69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1" creationId="{138394BB-DFDC-0EB9-8732-26D0C5374AAF}"/>
          </ac:spMkLst>
        </pc:spChg>
        <pc:spChg chg="add mod">
          <ac:chgData name="Ali, Syed Waqqas" userId="1b3a5f44-9498-4738-8c4e-8127257d744d" providerId="ADAL" clId="{D9F3FD9A-FEF0-4B60-8DE8-2C9369BB9AA3}" dt="2024-01-07T22:20:35.706" v="2140" actId="20577"/>
          <ac:spMkLst>
            <pc:docMk/>
            <pc:sldMk cId="3627690981" sldId="268"/>
            <ac:spMk id="23" creationId="{8844393D-772E-3270-58DE-79F895ACB5F1}"/>
          </ac:spMkLst>
        </pc:spChg>
        <pc:spChg chg="add mod">
          <ac:chgData name="Ali, Syed Waqqas" userId="1b3a5f44-9498-4738-8c4e-8127257d744d" providerId="ADAL" clId="{D9F3FD9A-FEF0-4B60-8DE8-2C9369BB9AA3}" dt="2024-01-07T22:20:44.427" v="2142" actId="1076"/>
          <ac:spMkLst>
            <pc:docMk/>
            <pc:sldMk cId="3627690981" sldId="268"/>
            <ac:spMk id="24" creationId="{E85D890D-C612-39EC-F3A8-08C37A1E5ECE}"/>
          </ac:spMkLst>
        </pc:spChg>
        <pc:spChg chg="add mod">
          <ac:chgData name="Ali, Syed Waqqas" userId="1b3a5f44-9498-4738-8c4e-8127257d744d" providerId="ADAL" clId="{D9F3FD9A-FEF0-4B60-8DE8-2C9369BB9AA3}" dt="2024-01-07T22:21:20.589" v="2159" actId="20577"/>
          <ac:spMkLst>
            <pc:docMk/>
            <pc:sldMk cId="3627690981" sldId="268"/>
            <ac:spMk id="25" creationId="{56E9770C-64EA-1D37-B837-D31024744462}"/>
          </ac:spMkLst>
        </pc:spChg>
        <pc:spChg chg="add mod">
          <ac:chgData name="Ali, Syed Waqqas" userId="1b3a5f44-9498-4738-8c4e-8127257d744d" providerId="ADAL" clId="{D9F3FD9A-FEF0-4B60-8DE8-2C9369BB9AA3}" dt="2024-01-07T22:22:55.164" v="2191" actId="554"/>
          <ac:spMkLst>
            <pc:docMk/>
            <pc:sldMk cId="3627690981" sldId="268"/>
            <ac:spMk id="26" creationId="{3A596CA4-EBC1-E6F5-D52A-481EF27374D0}"/>
          </ac:spMkLst>
        </pc:spChg>
        <pc:spChg chg="add del mod">
          <ac:chgData name="Ali, Syed Waqqas" userId="1b3a5f44-9498-4738-8c4e-8127257d744d" providerId="ADAL" clId="{D9F3FD9A-FEF0-4B60-8DE8-2C9369BB9AA3}" dt="2024-01-07T22:23:39.800" v="2206" actId="478"/>
          <ac:spMkLst>
            <pc:docMk/>
            <pc:sldMk cId="3627690981" sldId="268"/>
            <ac:spMk id="27" creationId="{E6349F7F-7434-36F4-EE08-9BDC0CC44826}"/>
          </ac:spMkLst>
        </pc:spChg>
        <pc:spChg chg="add del mod">
          <ac:chgData name="Ali, Syed Waqqas" userId="1b3a5f44-9498-4738-8c4e-8127257d744d" providerId="ADAL" clId="{D9F3FD9A-FEF0-4B60-8DE8-2C9369BB9AA3}" dt="2024-01-07T22:23:41.674" v="2208" actId="478"/>
          <ac:spMkLst>
            <pc:docMk/>
            <pc:sldMk cId="3627690981" sldId="268"/>
            <ac:spMk id="28" creationId="{7CEC78E4-7070-8E5A-F551-5F17E2E34694}"/>
          </ac:spMkLst>
        </pc:spChg>
        <pc:spChg chg="add del mod">
          <ac:chgData name="Ali, Syed Waqqas" userId="1b3a5f44-9498-4738-8c4e-8127257d744d" providerId="ADAL" clId="{D9F3FD9A-FEF0-4B60-8DE8-2C9369BB9AA3}" dt="2024-01-07T22:23:40.320" v="2207" actId="478"/>
          <ac:spMkLst>
            <pc:docMk/>
            <pc:sldMk cId="3627690981" sldId="268"/>
            <ac:spMk id="29" creationId="{02E91E47-AF86-03A6-85AB-969E303EEBC4}"/>
          </ac:spMkLst>
        </pc:spChg>
        <pc:spChg chg="add mod">
          <ac:chgData name="Ali, Syed Waqqas" userId="1b3a5f44-9498-4738-8c4e-8127257d744d" providerId="ADAL" clId="{D9F3FD9A-FEF0-4B60-8DE8-2C9369BB9AA3}" dt="2024-01-07T22:24:26.975" v="2247" actId="14100"/>
          <ac:spMkLst>
            <pc:docMk/>
            <pc:sldMk cId="3627690981" sldId="268"/>
            <ac:spMk id="30" creationId="{06B428FA-C2DD-DCE0-4291-D73D6A84CCEA}"/>
          </ac:spMkLst>
        </pc:spChg>
        <pc:cxnChg chg="del mod">
          <ac:chgData name="Ali, Syed Waqqas" userId="1b3a5f44-9498-4738-8c4e-8127257d744d" providerId="ADAL" clId="{D9F3FD9A-FEF0-4B60-8DE8-2C9369BB9AA3}" dt="2024-01-07T22:18:59.228" v="2046" actId="478"/>
          <ac:cxnSpMkLst>
            <pc:docMk/>
            <pc:sldMk cId="3627690981" sldId="268"/>
            <ac:cxnSpMk id="22" creationId="{5CE86D30-F35B-2C81-CDD0-5A7AF74BA593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14:42.794" v="5146" actId="20577"/>
        <pc:sldMkLst>
          <pc:docMk/>
          <pc:sldMk cId="3663719387" sldId="269"/>
        </pc:sldMkLst>
        <pc:spChg chg="mod">
          <ac:chgData name="Ali, Syed Waqqas" userId="1b3a5f44-9498-4738-8c4e-8127257d744d" providerId="ADAL" clId="{D9F3FD9A-FEF0-4B60-8DE8-2C9369BB9AA3}" dt="2024-01-07T23:14:42.794" v="5146" actId="20577"/>
          <ac:spMkLst>
            <pc:docMk/>
            <pc:sldMk cId="3663719387" sldId="269"/>
            <ac:spMk id="2" creationId="{0F38800C-8A7D-E150-1D69-4C942110B9A3}"/>
          </ac:spMkLst>
        </pc:spChg>
      </pc:sldChg>
      <pc:sldChg chg="addSp delSp modSp add mod">
        <pc:chgData name="Ali, Syed Waqqas" userId="1b3a5f44-9498-4738-8c4e-8127257d744d" providerId="ADAL" clId="{D9F3FD9A-FEF0-4B60-8DE8-2C9369BB9AA3}" dt="2024-01-07T22:45:00.337" v="2493" actId="1076"/>
        <pc:sldMkLst>
          <pc:docMk/>
          <pc:sldMk cId="1127771605" sldId="270"/>
        </pc:sldMkLst>
        <pc:spChg chg="mod">
          <ac:chgData name="Ali, Syed Waqqas" userId="1b3a5f44-9498-4738-8c4e-8127257d744d" providerId="ADAL" clId="{D9F3FD9A-FEF0-4B60-8DE8-2C9369BB9AA3}" dt="2024-01-07T22:25:11.104" v="2273" actId="20577"/>
          <ac:spMkLst>
            <pc:docMk/>
            <pc:sldMk cId="1127771605" sldId="270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25:52.233" v="2464" actId="5793"/>
          <ac:spMkLst>
            <pc:docMk/>
            <pc:sldMk cId="1127771605" sldId="270"/>
            <ac:spMk id="3" creationId="{B3B2A76D-3F08-9C2B-C3E3-4A25DA409F80}"/>
          </ac:spMkLst>
        </pc:spChg>
        <pc:spChg chg="del">
          <ac:chgData name="Ali, Syed Waqqas" userId="1b3a5f44-9498-4738-8c4e-8127257d744d" providerId="ADAL" clId="{D9F3FD9A-FEF0-4B60-8DE8-2C9369BB9AA3}" dt="2024-01-07T22:24:54.706" v="2249" actId="478"/>
          <ac:spMkLst>
            <pc:docMk/>
            <pc:sldMk cId="1127771605" sldId="270"/>
            <ac:spMk id="9" creationId="{37F11964-B17E-7C12-9E38-605A1B814635}"/>
          </ac:spMkLst>
        </pc:spChg>
        <pc:spChg chg="del">
          <ac:chgData name="Ali, Syed Waqqas" userId="1b3a5f44-9498-4738-8c4e-8127257d744d" providerId="ADAL" clId="{D9F3FD9A-FEF0-4B60-8DE8-2C9369BB9AA3}" dt="2024-01-07T22:24:55.259" v="2250" actId="478"/>
          <ac:spMkLst>
            <pc:docMk/>
            <pc:sldMk cId="1127771605" sldId="270"/>
            <ac:spMk id="10" creationId="{B5821302-9CF7-0F65-D2E1-13AC81581AD8}"/>
          </ac:spMkLst>
        </pc:spChg>
        <pc:spChg chg="del">
          <ac:chgData name="Ali, Syed Waqqas" userId="1b3a5f44-9498-4738-8c4e-8127257d744d" providerId="ADAL" clId="{D9F3FD9A-FEF0-4B60-8DE8-2C9369BB9AA3}" dt="2024-01-07T22:25:04.546" v="2262" actId="478"/>
          <ac:spMkLst>
            <pc:docMk/>
            <pc:sldMk cId="1127771605" sldId="270"/>
            <ac:spMk id="11" creationId="{AC4B27BE-51B8-AB42-A84D-08217B118A3D}"/>
          </ac:spMkLst>
        </pc:spChg>
        <pc:spChg chg="del">
          <ac:chgData name="Ali, Syed Waqqas" userId="1b3a5f44-9498-4738-8c4e-8127257d744d" providerId="ADAL" clId="{D9F3FD9A-FEF0-4B60-8DE8-2C9369BB9AA3}" dt="2024-01-07T22:24:55.962" v="2251" actId="478"/>
          <ac:spMkLst>
            <pc:docMk/>
            <pc:sldMk cId="1127771605" sldId="270"/>
            <ac:spMk id="12" creationId="{0C877D1C-900A-3183-AF52-931C64549973}"/>
          </ac:spMkLst>
        </pc:spChg>
        <pc:spChg chg="del">
          <ac:chgData name="Ali, Syed Waqqas" userId="1b3a5f44-9498-4738-8c4e-8127257d744d" providerId="ADAL" clId="{D9F3FD9A-FEF0-4B60-8DE8-2C9369BB9AA3}" dt="2024-01-07T22:24:57.035" v="2253" actId="478"/>
          <ac:spMkLst>
            <pc:docMk/>
            <pc:sldMk cId="1127771605" sldId="270"/>
            <ac:spMk id="13" creationId="{8F27C181-05BF-0DFA-5B12-FD7BBE2BB859}"/>
          </ac:spMkLst>
        </pc:spChg>
        <pc:spChg chg="add mod">
          <ac:chgData name="Ali, Syed Waqqas" userId="1b3a5f44-9498-4738-8c4e-8127257d744d" providerId="ADAL" clId="{D9F3FD9A-FEF0-4B60-8DE8-2C9369BB9AA3}" dt="2024-01-07T22:44:21.221" v="2468" actId="1076"/>
          <ac:spMkLst>
            <pc:docMk/>
            <pc:sldMk cId="1127771605" sldId="270"/>
            <ac:spMk id="14" creationId="{963460F2-ECA5-EB05-7A2F-B5B9307B0E2A}"/>
          </ac:spMkLst>
        </pc:spChg>
        <pc:spChg chg="add mod">
          <ac:chgData name="Ali, Syed Waqqas" userId="1b3a5f44-9498-4738-8c4e-8127257d744d" providerId="ADAL" clId="{D9F3FD9A-FEF0-4B60-8DE8-2C9369BB9AA3}" dt="2024-01-07T22:45:00.337" v="2493" actId="1076"/>
          <ac:spMkLst>
            <pc:docMk/>
            <pc:sldMk cId="1127771605" sldId="270"/>
            <ac:spMk id="15" creationId="{1296F0FE-4317-FC84-9316-2903FC2EF0EA}"/>
          </ac:spMkLst>
        </pc:spChg>
        <pc:spChg chg="add mod">
          <ac:chgData name="Ali, Syed Waqqas" userId="1b3a5f44-9498-4738-8c4e-8127257d744d" providerId="ADAL" clId="{D9F3FD9A-FEF0-4B60-8DE8-2C9369BB9AA3}" dt="2024-01-07T22:44:33.880" v="2478" actId="1076"/>
          <ac:spMkLst>
            <pc:docMk/>
            <pc:sldMk cId="1127771605" sldId="270"/>
            <ac:spMk id="16" creationId="{CFB70107-DD96-5864-8A5A-576AAA12A219}"/>
          </ac:spMkLst>
        </pc:spChg>
        <pc:spChg chg="add mod">
          <ac:chgData name="Ali, Syed Waqqas" userId="1b3a5f44-9498-4738-8c4e-8127257d744d" providerId="ADAL" clId="{D9F3FD9A-FEF0-4B60-8DE8-2C9369BB9AA3}" dt="2024-01-07T22:44:52.153" v="2492" actId="1076"/>
          <ac:spMkLst>
            <pc:docMk/>
            <pc:sldMk cId="1127771605" sldId="270"/>
            <ac:spMk id="17" creationId="{1DA0AEB7-5640-CB4E-8ABE-9B2D77039AB4}"/>
          </ac:spMkLst>
        </pc:spChg>
        <pc:spChg chg="del">
          <ac:chgData name="Ali, Syed Waqqas" userId="1b3a5f44-9498-4738-8c4e-8127257d744d" providerId="ADAL" clId="{D9F3FD9A-FEF0-4B60-8DE8-2C9369BB9AA3}" dt="2024-01-07T22:25:03.375" v="2260" actId="478"/>
          <ac:spMkLst>
            <pc:docMk/>
            <pc:sldMk cId="1127771605" sldId="270"/>
            <ac:spMk id="18" creationId="{AC70F05C-CACB-734F-A50F-823B26C87DA2}"/>
          </ac:spMkLst>
        </pc:spChg>
        <pc:spChg chg="del">
          <ac:chgData name="Ali, Syed Waqqas" userId="1b3a5f44-9498-4738-8c4e-8127257d744d" providerId="ADAL" clId="{D9F3FD9A-FEF0-4B60-8DE8-2C9369BB9AA3}" dt="2024-01-07T22:24:59.314" v="2256" actId="478"/>
          <ac:spMkLst>
            <pc:docMk/>
            <pc:sldMk cId="1127771605" sldId="270"/>
            <ac:spMk id="19" creationId="{8E870586-26B5-D988-7BC3-8688E35CAD2B}"/>
          </ac:spMkLst>
        </pc:spChg>
        <pc:spChg chg="del">
          <ac:chgData name="Ali, Syed Waqqas" userId="1b3a5f44-9498-4738-8c4e-8127257d744d" providerId="ADAL" clId="{D9F3FD9A-FEF0-4B60-8DE8-2C9369BB9AA3}" dt="2024-01-07T22:24:57.591" v="2254" actId="478"/>
          <ac:spMkLst>
            <pc:docMk/>
            <pc:sldMk cId="1127771605" sldId="270"/>
            <ac:spMk id="20" creationId="{7F71DC04-4FB8-1DF0-C648-AD62171E4C69}"/>
          </ac:spMkLst>
        </pc:spChg>
        <pc:spChg chg="del">
          <ac:chgData name="Ali, Syed Waqqas" userId="1b3a5f44-9498-4738-8c4e-8127257d744d" providerId="ADAL" clId="{D9F3FD9A-FEF0-4B60-8DE8-2C9369BB9AA3}" dt="2024-01-07T22:25:03.882" v="2261" actId="478"/>
          <ac:spMkLst>
            <pc:docMk/>
            <pc:sldMk cId="1127771605" sldId="270"/>
            <ac:spMk id="21" creationId="{138394BB-DFDC-0EB9-8732-26D0C5374AAF}"/>
          </ac:spMkLst>
        </pc:spChg>
        <pc:spChg chg="mod">
          <ac:chgData name="Ali, Syed Waqqas" userId="1b3a5f44-9498-4738-8c4e-8127257d744d" providerId="ADAL" clId="{D9F3FD9A-FEF0-4B60-8DE8-2C9369BB9AA3}" dt="2024-01-07T22:44:15.600" v="2466" actId="1076"/>
          <ac:spMkLst>
            <pc:docMk/>
            <pc:sldMk cId="1127771605" sldId="270"/>
            <ac:spMk id="23" creationId="{8844393D-772E-3270-58DE-79F895ACB5F1}"/>
          </ac:spMkLst>
        </pc:spChg>
        <pc:spChg chg="del">
          <ac:chgData name="Ali, Syed Waqqas" userId="1b3a5f44-9498-4738-8c4e-8127257d744d" providerId="ADAL" clId="{D9F3FD9A-FEF0-4B60-8DE8-2C9369BB9AA3}" dt="2024-01-07T22:25:05.305" v="2263" actId="478"/>
          <ac:spMkLst>
            <pc:docMk/>
            <pc:sldMk cId="1127771605" sldId="270"/>
            <ac:spMk id="24" creationId="{E85D890D-C612-39EC-F3A8-08C37A1E5ECE}"/>
          </ac:spMkLst>
        </pc:spChg>
        <pc:spChg chg="del">
          <ac:chgData name="Ali, Syed Waqqas" userId="1b3a5f44-9498-4738-8c4e-8127257d744d" providerId="ADAL" clId="{D9F3FD9A-FEF0-4B60-8DE8-2C9369BB9AA3}" dt="2024-01-07T22:25:02.677" v="2259" actId="478"/>
          <ac:spMkLst>
            <pc:docMk/>
            <pc:sldMk cId="1127771605" sldId="270"/>
            <ac:spMk id="25" creationId="{56E9770C-64EA-1D37-B837-D31024744462}"/>
          </ac:spMkLst>
        </pc:spChg>
        <pc:spChg chg="del">
          <ac:chgData name="Ali, Syed Waqqas" userId="1b3a5f44-9498-4738-8c4e-8127257d744d" providerId="ADAL" clId="{D9F3FD9A-FEF0-4B60-8DE8-2C9369BB9AA3}" dt="2024-01-07T22:24:56.371" v="2252" actId="478"/>
          <ac:spMkLst>
            <pc:docMk/>
            <pc:sldMk cId="1127771605" sldId="270"/>
            <ac:spMk id="26" creationId="{3A596CA4-EBC1-E6F5-D52A-481EF27374D0}"/>
          </ac:spMkLst>
        </pc:spChg>
        <pc:spChg chg="del">
          <ac:chgData name="Ali, Syed Waqqas" userId="1b3a5f44-9498-4738-8c4e-8127257d744d" providerId="ADAL" clId="{D9F3FD9A-FEF0-4B60-8DE8-2C9369BB9AA3}" dt="2024-01-07T22:24:58.309" v="2255" actId="478"/>
          <ac:spMkLst>
            <pc:docMk/>
            <pc:sldMk cId="1127771605" sldId="270"/>
            <ac:spMk id="27" creationId="{E6349F7F-7434-36F4-EE08-9BDC0CC44826}"/>
          </ac:spMkLst>
        </pc:spChg>
        <pc:spChg chg="del">
          <ac:chgData name="Ali, Syed Waqqas" userId="1b3a5f44-9498-4738-8c4e-8127257d744d" providerId="ADAL" clId="{D9F3FD9A-FEF0-4B60-8DE8-2C9369BB9AA3}" dt="2024-01-07T22:25:01.634" v="2258" actId="478"/>
          <ac:spMkLst>
            <pc:docMk/>
            <pc:sldMk cId="1127771605" sldId="270"/>
            <ac:spMk id="28" creationId="{7CEC78E4-7070-8E5A-F551-5F17E2E34694}"/>
          </ac:spMkLst>
        </pc:spChg>
        <pc:spChg chg="del">
          <ac:chgData name="Ali, Syed Waqqas" userId="1b3a5f44-9498-4738-8c4e-8127257d744d" providerId="ADAL" clId="{D9F3FD9A-FEF0-4B60-8DE8-2C9369BB9AA3}" dt="2024-01-07T22:24:59.954" v="2257" actId="478"/>
          <ac:spMkLst>
            <pc:docMk/>
            <pc:sldMk cId="1127771605" sldId="270"/>
            <ac:spMk id="29" creationId="{02E91E47-AF86-03A6-85AB-969E303EEBC4}"/>
          </ac:spMkLst>
        </pc:spChg>
      </pc:sldChg>
      <pc:sldChg chg="addSp modSp new mod ord">
        <pc:chgData name="Ali, Syed Waqqas" userId="1b3a5f44-9498-4738-8c4e-8127257d744d" providerId="ADAL" clId="{D9F3FD9A-FEF0-4B60-8DE8-2C9369BB9AA3}" dt="2024-01-07T22:46:49.384" v="2501" actId="207"/>
        <pc:sldMkLst>
          <pc:docMk/>
          <pc:sldMk cId="2417431575" sldId="271"/>
        </pc:sldMkLst>
        <pc:spChg chg="mod">
          <ac:chgData name="Ali, Syed Waqqas" userId="1b3a5f44-9498-4738-8c4e-8127257d744d" providerId="ADAL" clId="{D9F3FD9A-FEF0-4B60-8DE8-2C9369BB9AA3}" dt="2024-01-07T22:46:49.384" v="2501" actId="207"/>
          <ac:spMkLst>
            <pc:docMk/>
            <pc:sldMk cId="2417431575" sldId="271"/>
            <ac:spMk id="4" creationId="{B5E9911F-55DB-ADDB-4B87-02B685E69E6F}"/>
          </ac:spMkLst>
        </pc:spChg>
        <pc:spChg chg="add mod ord">
          <ac:chgData name="Ali, Syed Waqqas" userId="1b3a5f44-9498-4738-8c4e-8127257d744d" providerId="ADAL" clId="{D9F3FD9A-FEF0-4B60-8DE8-2C9369BB9AA3}" dt="2024-01-07T22:46:45.562" v="2500" actId="167"/>
          <ac:spMkLst>
            <pc:docMk/>
            <pc:sldMk cId="2417431575" sldId="271"/>
            <ac:spMk id="5" creationId="{C0F2E010-F68E-60F4-DE1F-CC41804AF146}"/>
          </ac:spMkLst>
        </pc:spChg>
        <pc:spChg chg="add mod">
          <ac:chgData name="Ali, Syed Waqqas" userId="1b3a5f44-9498-4738-8c4e-8127257d744d" providerId="ADAL" clId="{D9F3FD9A-FEF0-4B60-8DE8-2C9369BB9AA3}" dt="2024-01-07T22:46:41.728" v="2499"/>
          <ac:spMkLst>
            <pc:docMk/>
            <pc:sldMk cId="2417431575" sldId="271"/>
            <ac:spMk id="8" creationId="{E23546D1-1E22-7B43-B636-22A9E903E74B}"/>
          </ac:spMkLst>
        </pc:spChg>
        <pc:picChg chg="add mod">
          <ac:chgData name="Ali, Syed Waqqas" userId="1b3a5f44-9498-4738-8c4e-8127257d744d" providerId="ADAL" clId="{D9F3FD9A-FEF0-4B60-8DE8-2C9369BB9AA3}" dt="2024-01-07T22:46:41.728" v="2499"/>
          <ac:picMkLst>
            <pc:docMk/>
            <pc:sldMk cId="2417431575" sldId="271"/>
            <ac:picMk id="7" creationId="{18D3814B-15A2-7675-4868-DD477F73BA2B}"/>
          </ac:picMkLst>
        </pc:picChg>
        <pc:cxnChg chg="add mod">
          <ac:chgData name="Ali, Syed Waqqas" userId="1b3a5f44-9498-4738-8c4e-8127257d744d" providerId="ADAL" clId="{D9F3FD9A-FEF0-4B60-8DE8-2C9369BB9AA3}" dt="2024-01-07T22:46:41.728" v="2499"/>
          <ac:cxnSpMkLst>
            <pc:docMk/>
            <pc:sldMk cId="2417431575" sldId="271"/>
            <ac:cxnSpMk id="6" creationId="{C5D05131-89E1-DEFE-14E2-DEA08453B801}"/>
          </ac:cxnSpMkLst>
        </pc:cxnChg>
      </pc:sldChg>
      <pc:sldChg chg="modSp add mod ord">
        <pc:chgData name="Ali, Syed Waqqas" userId="1b3a5f44-9498-4738-8c4e-8127257d744d" providerId="ADAL" clId="{D9F3FD9A-FEF0-4B60-8DE8-2C9369BB9AA3}" dt="2024-01-07T22:47:35.307" v="2532" actId="20577"/>
        <pc:sldMkLst>
          <pc:docMk/>
          <pc:sldMk cId="3437116191" sldId="272"/>
        </pc:sldMkLst>
        <pc:spChg chg="mod">
          <ac:chgData name="Ali, Syed Waqqas" userId="1b3a5f44-9498-4738-8c4e-8127257d744d" providerId="ADAL" clId="{D9F3FD9A-FEF0-4B60-8DE8-2C9369BB9AA3}" dt="2024-01-07T22:47:35.307" v="2532" actId="20577"/>
          <ac:spMkLst>
            <pc:docMk/>
            <pc:sldMk cId="3437116191" sldId="272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2:54:04.710" v="3730" actId="20577"/>
        <pc:sldMkLst>
          <pc:docMk/>
          <pc:sldMk cId="2439768533" sldId="273"/>
        </pc:sldMkLst>
        <pc:spChg chg="mod">
          <ac:chgData name="Ali, Syed Waqqas" userId="1b3a5f44-9498-4738-8c4e-8127257d744d" providerId="ADAL" clId="{D9F3FD9A-FEF0-4B60-8DE8-2C9369BB9AA3}" dt="2024-01-07T22:47:55.087" v="2552" actId="20577"/>
          <ac:spMkLst>
            <pc:docMk/>
            <pc:sldMk cId="2439768533" sldId="273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4.710" v="3730" actId="20577"/>
          <ac:spMkLst>
            <pc:docMk/>
            <pc:sldMk cId="2439768533" sldId="273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48.457" v="5150" actId="20577"/>
        <pc:sldMkLst>
          <pc:docMk/>
          <pc:sldMk cId="1382307380" sldId="274"/>
        </pc:sldMkLst>
        <pc:spChg chg="mod">
          <ac:chgData name="Ali, Syed Waqqas" userId="1b3a5f44-9498-4738-8c4e-8127257d744d" providerId="ADAL" clId="{D9F3FD9A-FEF0-4B60-8DE8-2C9369BB9AA3}" dt="2024-01-07T23:14:48.457" v="5150" actId="20577"/>
          <ac:spMkLst>
            <pc:docMk/>
            <pc:sldMk cId="1382307380" sldId="27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4:09.390" v="3743" actId="20577"/>
          <ac:spMkLst>
            <pc:docMk/>
            <pc:sldMk cId="1382307380" sldId="27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8T20:28:03.059" v="8200" actId="20577"/>
        <pc:sldMkLst>
          <pc:docMk/>
          <pc:sldMk cId="4279838001" sldId="275"/>
        </pc:sldMkLst>
        <pc:spChg chg="mod">
          <ac:chgData name="Ali, Syed Waqqas" userId="1b3a5f44-9498-4738-8c4e-8127257d744d" providerId="ADAL" clId="{D9F3FD9A-FEF0-4B60-8DE8-2C9369BB9AA3}" dt="2024-01-07T23:14:51.965" v="5154" actId="20577"/>
          <ac:spMkLst>
            <pc:docMk/>
            <pc:sldMk cId="4279838001" sldId="27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8T20:28:03.059" v="8200" actId="20577"/>
          <ac:spMkLst>
            <pc:docMk/>
            <pc:sldMk cId="4279838001" sldId="27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14:56.097" v="5158" actId="20577"/>
        <pc:sldMkLst>
          <pc:docMk/>
          <pc:sldMk cId="3711048004" sldId="276"/>
        </pc:sldMkLst>
        <pc:spChg chg="mod">
          <ac:chgData name="Ali, Syed Waqqas" userId="1b3a5f44-9498-4738-8c4e-8127257d744d" providerId="ADAL" clId="{D9F3FD9A-FEF0-4B60-8DE8-2C9369BB9AA3}" dt="2024-01-07T23:14:56.097" v="5158" actId="20577"/>
          <ac:spMkLst>
            <pc:docMk/>
            <pc:sldMk cId="3711048004" sldId="27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2:52:40.075" v="3532" actId="20577"/>
          <ac:spMkLst>
            <pc:docMk/>
            <pc:sldMk cId="3711048004" sldId="27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03:56.159" v="4796" actId="20577"/>
        <pc:sldMkLst>
          <pc:docMk/>
          <pc:sldMk cId="120674221" sldId="277"/>
        </pc:sldMkLst>
        <pc:spChg chg="mod">
          <ac:chgData name="Ali, Syed Waqqas" userId="1b3a5f44-9498-4738-8c4e-8127257d744d" providerId="ADAL" clId="{D9F3FD9A-FEF0-4B60-8DE8-2C9369BB9AA3}" dt="2024-01-07T22:52:59.792" v="3543" actId="20577"/>
          <ac:spMkLst>
            <pc:docMk/>
            <pc:sldMk cId="120674221" sldId="277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3:36.405" v="3712" actId="20577"/>
          <ac:spMkLst>
            <pc:docMk/>
            <pc:sldMk cId="120674221" sldId="277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56.159" v="4796" actId="20577"/>
          <ac:spMkLst>
            <pc:docMk/>
            <pc:sldMk cId="120674221" sldId="277"/>
            <ac:spMk id="4" creationId="{49959AFF-12A6-2BF9-0391-BF2E7E44A9BF}"/>
          </ac:spMkLst>
        </pc:spChg>
      </pc:sldChg>
      <pc:sldChg chg="addSp modSp add mod">
        <pc:chgData name="Ali, Syed Waqqas" userId="1b3a5f44-9498-4738-8c4e-8127257d744d" providerId="ADAL" clId="{D9F3FD9A-FEF0-4B60-8DE8-2C9369BB9AA3}" dt="2024-01-07T23:15:03.875" v="5166" actId="20577"/>
        <pc:sldMkLst>
          <pc:docMk/>
          <pc:sldMk cId="3051113783" sldId="278"/>
        </pc:sldMkLst>
        <pc:spChg chg="mod">
          <ac:chgData name="Ali, Syed Waqqas" userId="1b3a5f44-9498-4738-8c4e-8127257d744d" providerId="ADAL" clId="{D9F3FD9A-FEF0-4B60-8DE8-2C9369BB9AA3}" dt="2024-01-07T23:15:03.875" v="5166" actId="20577"/>
          <ac:spMkLst>
            <pc:docMk/>
            <pc:sldMk cId="3051113783" sldId="278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2:58:27.980" v="4026" actId="20577"/>
          <ac:spMkLst>
            <pc:docMk/>
            <pc:sldMk cId="3051113783" sldId="278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2:55:12.182" v="3856" actId="113"/>
          <ac:spMkLst>
            <pc:docMk/>
            <pc:sldMk cId="3051113783" sldId="278"/>
            <ac:spMk id="4" creationId="{49959AFF-12A6-2BF9-0391-BF2E7E44A9BF}"/>
          </ac:spMkLst>
        </pc:spChg>
        <pc:graphicFrameChg chg="add mod modGraphic">
          <ac:chgData name="Ali, Syed Waqqas" userId="1b3a5f44-9498-4738-8c4e-8127257d744d" providerId="ADAL" clId="{D9F3FD9A-FEF0-4B60-8DE8-2C9369BB9AA3}" dt="2024-01-07T23:08:14" v="5091" actId="2166"/>
          <ac:graphicFrameMkLst>
            <pc:docMk/>
            <pc:sldMk cId="3051113783" sldId="278"/>
            <ac:graphicFrameMk id="10" creationId="{5D13437F-4AC1-D143-106D-3D2C977A8800}"/>
          </ac:graphicFrameMkLst>
        </pc:graphicFrameChg>
      </pc:sldChg>
      <pc:sldChg chg="addSp delSp modSp add mod">
        <pc:chgData name="Ali, Syed Waqqas" userId="1b3a5f44-9498-4738-8c4e-8127257d744d" providerId="ADAL" clId="{D9F3FD9A-FEF0-4B60-8DE8-2C9369BB9AA3}" dt="2024-01-07T23:56:53.091" v="8187" actId="122"/>
        <pc:sldMkLst>
          <pc:docMk/>
          <pc:sldMk cId="3045837468" sldId="279"/>
        </pc:sldMkLst>
        <pc:spChg chg="mod">
          <ac:chgData name="Ali, Syed Waqqas" userId="1b3a5f44-9498-4738-8c4e-8127257d744d" providerId="ADAL" clId="{D9F3FD9A-FEF0-4B60-8DE8-2C9369BB9AA3}" dt="2024-01-07T23:15:07.792" v="5170" actId="20577"/>
          <ac:spMkLst>
            <pc:docMk/>
            <pc:sldMk cId="3045837468" sldId="279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56:53.091" v="8187" actId="122"/>
          <ac:spMkLst>
            <pc:docMk/>
            <pc:sldMk cId="3045837468" sldId="279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47.494" v="4310" actId="113"/>
          <ac:spMkLst>
            <pc:docMk/>
            <pc:sldMk cId="3045837468" sldId="279"/>
            <ac:spMk id="4" creationId="{49959AFF-12A6-2BF9-0391-BF2E7E44A9BF}"/>
          </ac:spMkLst>
        </pc:spChg>
        <pc:picChg chg="add del mod">
          <ac:chgData name="Ali, Syed Waqqas" userId="1b3a5f44-9498-4738-8c4e-8127257d744d" providerId="ADAL" clId="{D9F3FD9A-FEF0-4B60-8DE8-2C9369BB9AA3}" dt="2024-01-07T23:56:34.344" v="8153" actId="478"/>
          <ac:picMkLst>
            <pc:docMk/>
            <pc:sldMk cId="3045837468" sldId="279"/>
            <ac:picMk id="11" creationId="{90AB56FF-84E5-2F7F-866C-4A6FCC62D0D2}"/>
          </ac:picMkLst>
        </pc:picChg>
      </pc:sldChg>
      <pc:sldChg chg="modSp add mod">
        <pc:chgData name="Ali, Syed Waqqas" userId="1b3a5f44-9498-4738-8c4e-8127257d744d" providerId="ADAL" clId="{D9F3FD9A-FEF0-4B60-8DE8-2C9369BB9AA3}" dt="2024-01-07T23:54:24.124" v="8148" actId="20577"/>
        <pc:sldMkLst>
          <pc:docMk/>
          <pc:sldMk cId="3898362502" sldId="280"/>
        </pc:sldMkLst>
        <pc:spChg chg="mod">
          <ac:chgData name="Ali, Syed Waqqas" userId="1b3a5f44-9498-4738-8c4e-8127257d744d" providerId="ADAL" clId="{D9F3FD9A-FEF0-4B60-8DE8-2C9369BB9AA3}" dt="2024-01-07T23:54:24.124" v="8148" actId="20577"/>
          <ac:spMkLst>
            <pc:docMk/>
            <pc:sldMk cId="3898362502" sldId="280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2:51.675" v="4720" actId="20577"/>
          <ac:spMkLst>
            <pc:docMk/>
            <pc:sldMk cId="3898362502" sldId="280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0:56.158" v="4313" actId="113"/>
          <ac:spMkLst>
            <pc:docMk/>
            <pc:sldMk cId="3898362502" sldId="280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6.956" v="8150" actId="20577"/>
        <pc:sldMkLst>
          <pc:docMk/>
          <pc:sldMk cId="1643959276" sldId="281"/>
        </pc:sldMkLst>
        <pc:spChg chg="mod">
          <ac:chgData name="Ali, Syed Waqqas" userId="1b3a5f44-9498-4738-8c4e-8127257d744d" providerId="ADAL" clId="{D9F3FD9A-FEF0-4B60-8DE8-2C9369BB9AA3}" dt="2024-01-07T23:54:26.956" v="8150" actId="20577"/>
          <ac:spMkLst>
            <pc:docMk/>
            <pc:sldMk cId="1643959276" sldId="281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4:42.202" v="4874" actId="20577"/>
          <ac:spMkLst>
            <pc:docMk/>
            <pc:sldMk cId="1643959276" sldId="281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3:09.489" v="4723" actId="113"/>
          <ac:spMkLst>
            <pc:docMk/>
            <pc:sldMk cId="1643959276" sldId="281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15:00.490" v="5162" actId="20577"/>
        <pc:sldMkLst>
          <pc:docMk/>
          <pc:sldMk cId="889487961" sldId="282"/>
        </pc:sldMkLst>
        <pc:spChg chg="mod">
          <ac:chgData name="Ali, Syed Waqqas" userId="1b3a5f44-9498-4738-8c4e-8127257d744d" providerId="ADAL" clId="{D9F3FD9A-FEF0-4B60-8DE8-2C9369BB9AA3}" dt="2024-01-07T23:15:00.490" v="5162" actId="20577"/>
          <ac:spMkLst>
            <pc:docMk/>
            <pc:sldMk cId="889487961" sldId="282"/>
            <ac:spMk id="2" creationId="{7941C4D4-39FE-4935-5E75-41F4E4B94491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30.429" v="8152" actId="20577"/>
        <pc:sldMkLst>
          <pc:docMk/>
          <pc:sldMk cId="3702377547" sldId="283"/>
        </pc:sldMkLst>
        <pc:spChg chg="mod">
          <ac:chgData name="Ali, Syed Waqqas" userId="1b3a5f44-9498-4738-8c4e-8127257d744d" providerId="ADAL" clId="{D9F3FD9A-FEF0-4B60-8DE8-2C9369BB9AA3}" dt="2024-01-07T23:54:30.429" v="8152" actId="20577"/>
          <ac:spMkLst>
            <pc:docMk/>
            <pc:sldMk cId="3702377547" sldId="283"/>
            <ac:spMk id="2" creationId="{7941C4D4-39FE-4935-5E75-41F4E4B94491}"/>
          </ac:spMkLst>
        </pc:spChg>
        <pc:spChg chg="mod">
          <ac:chgData name="Ali, Syed Waqqas" userId="1b3a5f44-9498-4738-8c4e-8127257d744d" providerId="ADAL" clId="{D9F3FD9A-FEF0-4B60-8DE8-2C9369BB9AA3}" dt="2024-01-07T23:06:14.604" v="5017" actId="20577"/>
          <ac:spMkLst>
            <pc:docMk/>
            <pc:sldMk cId="3702377547" sldId="283"/>
            <ac:spMk id="3" creationId="{CD25B33D-4588-828C-A6BD-8326B33B6334}"/>
          </ac:spMkLst>
        </pc:spChg>
        <pc:spChg chg="mod">
          <ac:chgData name="Ali, Syed Waqqas" userId="1b3a5f44-9498-4738-8c4e-8127257d744d" providerId="ADAL" clId="{D9F3FD9A-FEF0-4B60-8DE8-2C9369BB9AA3}" dt="2024-01-07T23:05:41.425" v="4877" actId="113"/>
          <ac:spMkLst>
            <pc:docMk/>
            <pc:sldMk cId="3702377547" sldId="283"/>
            <ac:spMk id="4" creationId="{49959AFF-12A6-2BF9-0391-BF2E7E44A9BF}"/>
          </ac:spMkLst>
        </pc:spChg>
      </pc:sldChg>
      <pc:sldChg chg="modSp add mod">
        <pc:chgData name="Ali, Syed Waqqas" userId="1b3a5f44-9498-4738-8c4e-8127257d744d" providerId="ADAL" clId="{D9F3FD9A-FEF0-4B60-8DE8-2C9369BB9AA3}" dt="2024-01-07T23:22:50.082" v="5515" actId="20577"/>
        <pc:sldMkLst>
          <pc:docMk/>
          <pc:sldMk cId="122608998" sldId="284"/>
        </pc:sldMkLst>
        <pc:spChg chg="mod">
          <ac:chgData name="Ali, Syed Waqqas" userId="1b3a5f44-9498-4738-8c4e-8127257d744d" providerId="ADAL" clId="{D9F3FD9A-FEF0-4B60-8DE8-2C9369BB9AA3}" dt="2024-01-07T23:14:21.690" v="5130" actId="20577"/>
          <ac:spMkLst>
            <pc:docMk/>
            <pc:sldMk cId="122608998" sldId="284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2:50.082" v="5515" actId="20577"/>
          <ac:spMkLst>
            <pc:docMk/>
            <pc:sldMk cId="122608998" sldId="284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3:58.520" v="5634" actId="20577"/>
        <pc:sldMkLst>
          <pc:docMk/>
          <pc:sldMk cId="854512771" sldId="285"/>
        </pc:sldMkLst>
        <pc:spChg chg="mod">
          <ac:chgData name="Ali, Syed Waqqas" userId="1b3a5f44-9498-4738-8c4e-8127257d744d" providerId="ADAL" clId="{D9F3FD9A-FEF0-4B60-8DE8-2C9369BB9AA3}" dt="2024-01-07T23:23:01.904" v="5519" actId="20577"/>
          <ac:spMkLst>
            <pc:docMk/>
            <pc:sldMk cId="854512771" sldId="285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3:58.520" v="5634" actId="20577"/>
          <ac:spMkLst>
            <pc:docMk/>
            <pc:sldMk cId="854512771" sldId="285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6:45.263" v="6065" actId="20577"/>
        <pc:sldMkLst>
          <pc:docMk/>
          <pc:sldMk cId="2342622368" sldId="286"/>
        </pc:sldMkLst>
        <pc:spChg chg="mod">
          <ac:chgData name="Ali, Syed Waqqas" userId="1b3a5f44-9498-4738-8c4e-8127257d744d" providerId="ADAL" clId="{D9F3FD9A-FEF0-4B60-8DE8-2C9369BB9AA3}" dt="2024-01-07T23:23:15.992" v="5554" actId="20577"/>
          <ac:spMkLst>
            <pc:docMk/>
            <pc:sldMk cId="2342622368" sldId="286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26:45.263" v="6065" actId="20577"/>
          <ac:spMkLst>
            <pc:docMk/>
            <pc:sldMk cId="2342622368" sldId="286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27:32.197" v="6079" actId="20577"/>
        <pc:sldMkLst>
          <pc:docMk/>
          <pc:sldMk cId="924849995" sldId="287"/>
        </pc:sldMkLst>
        <pc:spChg chg="mod">
          <ac:chgData name="Ali, Syed Waqqas" userId="1b3a5f44-9498-4738-8c4e-8127257d744d" providerId="ADAL" clId="{D9F3FD9A-FEF0-4B60-8DE8-2C9369BB9AA3}" dt="2024-01-07T23:27:32.197" v="6079" actId="20577"/>
          <ac:spMkLst>
            <pc:docMk/>
            <pc:sldMk cId="924849995" sldId="287"/>
            <ac:spMk id="2" creationId="{B5D19C15-72DF-16C9-E8B1-668BC2A4A015}"/>
          </ac:spMkLst>
        </pc:spChg>
      </pc:sldChg>
      <pc:sldChg chg="addSp modSp new mod">
        <pc:chgData name="Ali, Syed Waqqas" userId="1b3a5f44-9498-4738-8c4e-8127257d744d" providerId="ADAL" clId="{D9F3FD9A-FEF0-4B60-8DE8-2C9369BB9AA3}" dt="2024-01-07T23:28:49.901" v="6103" actId="122"/>
        <pc:sldMkLst>
          <pc:docMk/>
          <pc:sldMk cId="3992384185" sldId="288"/>
        </pc:sldMkLst>
        <pc:spChg chg="mod">
          <ac:chgData name="Ali, Syed Waqqas" userId="1b3a5f44-9498-4738-8c4e-8127257d744d" providerId="ADAL" clId="{D9F3FD9A-FEF0-4B60-8DE8-2C9369BB9AA3}" dt="2024-01-07T23:28:43.041" v="6101" actId="122"/>
          <ac:spMkLst>
            <pc:docMk/>
            <pc:sldMk cId="3992384185" sldId="288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47.830" v="6102" actId="122"/>
          <ac:spMkLst>
            <pc:docMk/>
            <pc:sldMk cId="3992384185" sldId="288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8:49.901" v="6103" actId="122"/>
          <ac:spMkLst>
            <pc:docMk/>
            <pc:sldMk cId="3992384185" sldId="288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28:00.388" v="6083" actId="207"/>
          <ac:spMkLst>
            <pc:docMk/>
            <pc:sldMk cId="3992384185" sldId="288"/>
            <ac:spMk id="7" creationId="{EA0FDDA0-DA11-5DFE-84EE-C2F0A4503FE5}"/>
          </ac:spMkLst>
        </pc:spChg>
        <pc:spChg chg="add mod ord">
          <ac:chgData name="Ali, Syed Waqqas" userId="1b3a5f44-9498-4738-8c4e-8127257d744d" providerId="ADAL" clId="{D9F3FD9A-FEF0-4B60-8DE8-2C9369BB9AA3}" dt="2024-01-07T23:27:55.436" v="6082" actId="167"/>
          <ac:spMkLst>
            <pc:docMk/>
            <pc:sldMk cId="3992384185" sldId="288"/>
            <ac:spMk id="8" creationId="{03021806-CB1F-A692-493A-4EEE86C80E7F}"/>
          </ac:spMkLst>
        </pc:spChg>
        <pc:spChg chg="add mod">
          <ac:chgData name="Ali, Syed Waqqas" userId="1b3a5f44-9498-4738-8c4e-8127257d744d" providerId="ADAL" clId="{D9F3FD9A-FEF0-4B60-8DE8-2C9369BB9AA3}" dt="2024-01-07T23:27:49.781" v="6081"/>
          <ac:spMkLst>
            <pc:docMk/>
            <pc:sldMk cId="3992384185" sldId="288"/>
            <ac:spMk id="11" creationId="{0DB48F52-A517-8F64-AACB-9A7AEB8B3258}"/>
          </ac:spMkLst>
        </pc:spChg>
        <pc:picChg chg="add mod">
          <ac:chgData name="Ali, Syed Waqqas" userId="1b3a5f44-9498-4738-8c4e-8127257d744d" providerId="ADAL" clId="{D9F3FD9A-FEF0-4B60-8DE8-2C9369BB9AA3}" dt="2024-01-07T23:27:49.781" v="6081"/>
          <ac:picMkLst>
            <pc:docMk/>
            <pc:sldMk cId="3992384185" sldId="288"/>
            <ac:picMk id="10" creationId="{4FADA35E-2C8C-9521-E64B-1B070A5FC4FA}"/>
          </ac:picMkLst>
        </pc:picChg>
        <pc:cxnChg chg="add mod">
          <ac:chgData name="Ali, Syed Waqqas" userId="1b3a5f44-9498-4738-8c4e-8127257d744d" providerId="ADAL" clId="{D9F3FD9A-FEF0-4B60-8DE8-2C9369BB9AA3}" dt="2024-01-07T23:27:49.781" v="6081"/>
          <ac:cxnSpMkLst>
            <pc:docMk/>
            <pc:sldMk cId="3992384185" sldId="288"/>
            <ac:cxnSpMk id="9" creationId="{6B86DE26-5F82-DBA3-2556-71D75F888A2F}"/>
          </ac:cxnSpMkLst>
        </pc:cxnChg>
      </pc:sldChg>
      <pc:sldChg chg="modSp add mod">
        <pc:chgData name="Ali, Syed Waqqas" userId="1b3a5f44-9498-4738-8c4e-8127257d744d" providerId="ADAL" clId="{D9F3FD9A-FEF0-4B60-8DE8-2C9369BB9AA3}" dt="2024-01-07T23:31:50.288" v="6566" actId="20577"/>
        <pc:sldMkLst>
          <pc:docMk/>
          <pc:sldMk cId="204606745" sldId="289"/>
        </pc:sldMkLst>
        <pc:spChg chg="mod">
          <ac:chgData name="Ali, Syed Waqqas" userId="1b3a5f44-9498-4738-8c4e-8127257d744d" providerId="ADAL" clId="{D9F3FD9A-FEF0-4B60-8DE8-2C9369BB9AA3}" dt="2024-01-07T23:28:55.595" v="6104" actId="122"/>
          <ac:spMkLst>
            <pc:docMk/>
            <pc:sldMk cId="204606745" sldId="289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28:59.451" v="6123" actId="20577"/>
          <ac:spMkLst>
            <pc:docMk/>
            <pc:sldMk cId="204606745" sldId="289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29:46.492" v="6354" actId="20577"/>
          <ac:spMkLst>
            <pc:docMk/>
            <pc:sldMk cId="204606745" sldId="289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29:03.612" v="6146" actId="20577"/>
          <ac:spMkLst>
            <pc:docMk/>
            <pc:sldMk cId="204606745" sldId="289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1:50.288" v="6566" actId="20577"/>
          <ac:spMkLst>
            <pc:docMk/>
            <pc:sldMk cId="204606745" sldId="289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1:57.234" v="6570" actId="20577"/>
        <pc:sldMkLst>
          <pc:docMk/>
          <pc:sldMk cId="2673422867" sldId="290"/>
        </pc:sldMkLst>
        <pc:spChg chg="mod">
          <ac:chgData name="Ali, Syed Waqqas" userId="1b3a5f44-9498-4738-8c4e-8127257d744d" providerId="ADAL" clId="{D9F3FD9A-FEF0-4B60-8DE8-2C9369BB9AA3}" dt="2024-01-07T23:31:57.234" v="6570" actId="20577"/>
          <ac:spMkLst>
            <pc:docMk/>
            <pc:sldMk cId="2673422867" sldId="290"/>
            <ac:spMk id="2" creationId="{47BAB8DC-792C-43B5-3EBC-D7F7902B705A}"/>
          </ac:spMkLst>
        </pc:spChg>
      </pc:sldChg>
      <pc:sldChg chg="modSp add mod">
        <pc:chgData name="Ali, Syed Waqqas" userId="1b3a5f44-9498-4738-8c4e-8127257d744d" providerId="ADAL" clId="{D9F3FD9A-FEF0-4B60-8DE8-2C9369BB9AA3}" dt="2024-01-07T23:35:16.544" v="6578" actId="20577"/>
        <pc:sldMkLst>
          <pc:docMk/>
          <pc:sldMk cId="988418522" sldId="291"/>
        </pc:sldMkLst>
        <pc:spChg chg="mod">
          <ac:chgData name="Ali, Syed Waqqas" userId="1b3a5f44-9498-4738-8c4e-8127257d744d" providerId="ADAL" clId="{D9F3FD9A-FEF0-4B60-8DE8-2C9369BB9AA3}" dt="2024-01-07T23:35:16.544" v="6578" actId="20577"/>
          <ac:spMkLst>
            <pc:docMk/>
            <pc:sldMk cId="988418522" sldId="291"/>
            <ac:spMk id="2" creationId="{B5D19C15-72DF-16C9-E8B1-668BC2A4A015}"/>
          </ac:spMkLst>
        </pc:spChg>
      </pc:sldChg>
      <pc:sldChg chg="modSp add mod">
        <pc:chgData name="Ali, Syed Waqqas" userId="1b3a5f44-9498-4738-8c4e-8127257d744d" providerId="ADAL" clId="{D9F3FD9A-FEF0-4B60-8DE8-2C9369BB9AA3}" dt="2024-01-07T23:36:52.945" v="6827" actId="20577"/>
        <pc:sldMkLst>
          <pc:docMk/>
          <pc:sldMk cId="477691306" sldId="292"/>
        </pc:sldMkLst>
        <pc:spChg chg="mod">
          <ac:chgData name="Ali, Syed Waqqas" userId="1b3a5f44-9498-4738-8c4e-8127257d744d" providerId="ADAL" clId="{D9F3FD9A-FEF0-4B60-8DE8-2C9369BB9AA3}" dt="2024-01-07T23:35:36.180" v="6586" actId="20577"/>
          <ac:spMkLst>
            <pc:docMk/>
            <pc:sldMk cId="477691306" sldId="292"/>
            <ac:spMk id="2" creationId="{47BAB8DC-792C-43B5-3EBC-D7F7902B705A}"/>
          </ac:spMkLst>
        </pc:spChg>
        <pc:spChg chg="mod">
          <ac:chgData name="Ali, Syed Waqqas" userId="1b3a5f44-9498-4738-8c4e-8127257d744d" providerId="ADAL" clId="{D9F3FD9A-FEF0-4B60-8DE8-2C9369BB9AA3}" dt="2024-01-07T23:36:22.532" v="6719" actId="20577"/>
          <ac:spMkLst>
            <pc:docMk/>
            <pc:sldMk cId="477691306" sldId="292"/>
            <ac:spMk id="3" creationId="{BCCBD51B-BCC7-C30F-0903-3C0B674C3654}"/>
          </ac:spMkLst>
        </pc:spChg>
        <pc:spChg chg="mod">
          <ac:chgData name="Ali, Syed Waqqas" userId="1b3a5f44-9498-4738-8c4e-8127257d744d" providerId="ADAL" clId="{D9F3FD9A-FEF0-4B60-8DE8-2C9369BB9AA3}" dt="2024-01-07T23:36:52.945" v="6827" actId="20577"/>
          <ac:spMkLst>
            <pc:docMk/>
            <pc:sldMk cId="477691306" sldId="292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5:40.376" v="6594" actId="20577"/>
          <ac:spMkLst>
            <pc:docMk/>
            <pc:sldMk cId="477691306" sldId="292"/>
            <ac:spMk id="5" creationId="{AB5831DD-238E-616E-8453-C5EC67052E0A}"/>
          </ac:spMkLst>
        </pc:spChg>
        <pc:spChg chg="mod">
          <ac:chgData name="Ali, Syed Waqqas" userId="1b3a5f44-9498-4738-8c4e-8127257d744d" providerId="ADAL" clId="{D9F3FD9A-FEF0-4B60-8DE8-2C9369BB9AA3}" dt="2024-01-07T23:36:07.426" v="6700" actId="20577"/>
          <ac:spMkLst>
            <pc:docMk/>
            <pc:sldMk cId="477691306" sldId="292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8:13.294" v="7069" actId="20577"/>
        <pc:sldMkLst>
          <pc:docMk/>
          <pc:sldMk cId="501282647" sldId="293"/>
        </pc:sldMkLst>
        <pc:spChg chg="mod">
          <ac:chgData name="Ali, Syed Waqqas" userId="1b3a5f44-9498-4738-8c4e-8127257d744d" providerId="ADAL" clId="{D9F3FD9A-FEF0-4B60-8DE8-2C9369BB9AA3}" dt="2024-01-07T23:38:13.294" v="7069" actId="20577"/>
          <ac:spMkLst>
            <pc:docMk/>
            <pc:sldMk cId="501282647" sldId="293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7:14.276" v="6828" actId="113"/>
          <ac:spMkLst>
            <pc:docMk/>
            <pc:sldMk cId="501282647" sldId="293"/>
            <ac:spMk id="6" creationId="{0B409958-BD7F-BA57-4C4D-20FADD342AD8}"/>
          </ac:spMkLst>
        </pc:spChg>
      </pc:sldChg>
      <pc:sldChg chg="modSp add mod">
        <pc:chgData name="Ali, Syed Waqqas" userId="1b3a5f44-9498-4738-8c4e-8127257d744d" providerId="ADAL" clId="{D9F3FD9A-FEF0-4B60-8DE8-2C9369BB9AA3}" dt="2024-01-07T23:39:20.962" v="7246" actId="20577"/>
        <pc:sldMkLst>
          <pc:docMk/>
          <pc:sldMk cId="2306367822" sldId="294"/>
        </pc:sldMkLst>
        <pc:spChg chg="mod">
          <ac:chgData name="Ali, Syed Waqqas" userId="1b3a5f44-9498-4738-8c4e-8127257d744d" providerId="ADAL" clId="{D9F3FD9A-FEF0-4B60-8DE8-2C9369BB9AA3}" dt="2024-01-07T23:39:20.962" v="7246" actId="20577"/>
          <ac:spMkLst>
            <pc:docMk/>
            <pc:sldMk cId="2306367822" sldId="294"/>
            <ac:spMk id="4" creationId="{17CA0B60-B747-3E6E-93DD-284D529CBF6A}"/>
          </ac:spMkLst>
        </pc:spChg>
        <pc:spChg chg="mod">
          <ac:chgData name="Ali, Syed Waqqas" userId="1b3a5f44-9498-4738-8c4e-8127257d744d" providerId="ADAL" clId="{D9F3FD9A-FEF0-4B60-8DE8-2C9369BB9AA3}" dt="2024-01-07T23:38:25.073" v="7072" actId="113"/>
          <ac:spMkLst>
            <pc:docMk/>
            <pc:sldMk cId="2306367822" sldId="294"/>
            <ac:spMk id="6" creationId="{0B409958-BD7F-BA57-4C4D-20FADD342AD8}"/>
          </ac:spMkLst>
        </pc:spChg>
      </pc:sldChg>
      <pc:sldChg chg="modSp add del mod">
        <pc:chgData name="Ali, Syed Waqqas" userId="1b3a5f44-9498-4738-8c4e-8127257d744d" providerId="ADAL" clId="{D9F3FD9A-FEF0-4B60-8DE8-2C9369BB9AA3}" dt="2024-01-07T23:40:53.042" v="7287" actId="47"/>
        <pc:sldMkLst>
          <pc:docMk/>
          <pc:sldMk cId="170370400" sldId="295"/>
        </pc:sldMkLst>
        <pc:spChg chg="mod">
          <ac:chgData name="Ali, Syed Waqqas" userId="1b3a5f44-9498-4738-8c4e-8127257d744d" providerId="ADAL" clId="{D9F3FD9A-FEF0-4B60-8DE8-2C9369BB9AA3}" dt="2024-01-07T23:40:30.139" v="7285" actId="20577"/>
          <ac:spMkLst>
            <pc:docMk/>
            <pc:sldMk cId="170370400" sldId="295"/>
            <ac:spMk id="2" creationId="{B5D19C15-72DF-16C9-E8B1-668BC2A4A015}"/>
          </ac:spMkLst>
        </pc:spChg>
      </pc:sldChg>
      <pc:sldChg chg="add">
        <pc:chgData name="Ali, Syed Waqqas" userId="1b3a5f44-9498-4738-8c4e-8127257d744d" providerId="ADAL" clId="{D9F3FD9A-FEF0-4B60-8DE8-2C9369BB9AA3}" dt="2024-01-07T23:40:47.493" v="7286"/>
        <pc:sldMkLst>
          <pc:docMk/>
          <pc:sldMk cId="3283488933" sldId="296"/>
        </pc:sldMkLst>
      </pc:sldChg>
      <pc:sldChg chg="modSp add mod">
        <pc:chgData name="Ali, Syed Waqqas" userId="1b3a5f44-9498-4738-8c4e-8127257d744d" providerId="ADAL" clId="{D9F3FD9A-FEF0-4B60-8DE8-2C9369BB9AA3}" dt="2024-01-07T23:50:37.253" v="7957" actId="20577"/>
        <pc:sldMkLst>
          <pc:docMk/>
          <pc:sldMk cId="2686103335" sldId="297"/>
        </pc:sldMkLst>
        <pc:spChg chg="mod">
          <ac:chgData name="Ali, Syed Waqqas" userId="1b3a5f44-9498-4738-8c4e-8127257d744d" providerId="ADAL" clId="{D9F3FD9A-FEF0-4B60-8DE8-2C9369BB9AA3}" dt="2024-01-07T23:41:23.187" v="7344" actId="20577"/>
          <ac:spMkLst>
            <pc:docMk/>
            <pc:sldMk cId="2686103335" sldId="297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0:37.253" v="7957" actId="20577"/>
          <ac:spMkLst>
            <pc:docMk/>
            <pc:sldMk cId="2686103335" sldId="297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2:24.824" v="8143" actId="20577"/>
        <pc:sldMkLst>
          <pc:docMk/>
          <pc:sldMk cId="3198958262" sldId="298"/>
        </pc:sldMkLst>
        <pc:spChg chg="mod">
          <ac:chgData name="Ali, Syed Waqqas" userId="1b3a5f44-9498-4738-8c4e-8127257d744d" providerId="ADAL" clId="{D9F3FD9A-FEF0-4B60-8DE8-2C9369BB9AA3}" dt="2024-01-07T23:51:18.813" v="7976" actId="20577"/>
          <ac:spMkLst>
            <pc:docMk/>
            <pc:sldMk cId="3198958262" sldId="298"/>
            <ac:spMk id="2" creationId="{0F38800C-8A7D-E150-1D69-4C942110B9A3}"/>
          </ac:spMkLst>
        </pc:spChg>
        <pc:spChg chg="mod">
          <ac:chgData name="Ali, Syed Waqqas" userId="1b3a5f44-9498-4738-8c4e-8127257d744d" providerId="ADAL" clId="{D9F3FD9A-FEF0-4B60-8DE8-2C9369BB9AA3}" dt="2024-01-07T23:52:24.824" v="8143" actId="20577"/>
          <ac:spMkLst>
            <pc:docMk/>
            <pc:sldMk cId="3198958262" sldId="298"/>
            <ac:spMk id="3" creationId="{B3B2A76D-3F08-9C2B-C3E3-4A25DA409F80}"/>
          </ac:spMkLst>
        </pc:spChg>
      </pc:sldChg>
      <pc:sldChg chg="modSp add mod">
        <pc:chgData name="Ali, Syed Waqqas" userId="1b3a5f44-9498-4738-8c4e-8127257d744d" providerId="ADAL" clId="{D9F3FD9A-FEF0-4B60-8DE8-2C9369BB9AA3}" dt="2024-01-07T23:54:21.482" v="8146" actId="20577"/>
        <pc:sldMkLst>
          <pc:docMk/>
          <pc:sldMk cId="1772713163" sldId="299"/>
        </pc:sldMkLst>
        <pc:spChg chg="mod">
          <ac:chgData name="Ali, Syed Waqqas" userId="1b3a5f44-9498-4738-8c4e-8127257d744d" providerId="ADAL" clId="{D9F3FD9A-FEF0-4B60-8DE8-2C9369BB9AA3}" dt="2024-01-07T23:54:21.482" v="8146" actId="20577"/>
          <ac:spMkLst>
            <pc:docMk/>
            <pc:sldMk cId="1772713163" sldId="299"/>
            <ac:spMk id="2" creationId="{7941C4D4-39FE-4935-5E75-41F4E4B9449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991F3-5D01-4FAF-94D2-9B8225DC9A32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0D2BD-4C50-4D56-9DF6-3B844A6DA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816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3617D-60CF-324C-D1EF-59C094D1E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541761-77B4-2FA4-8997-03B996763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F528D-2341-D871-AC9D-2AF1A7BC6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25D2-F9BD-4AC0-9CF4-FB8215762B9E}" type="datetime1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4447D-45ED-7EEF-059F-28FAD85EA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D0CE9-E8A1-3730-5541-1BE0F19E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4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87CCB-E84F-C1D4-F281-814381D65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151036-6580-6DB6-FDF8-0AA74E20B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D62DB-A605-E8F8-39BF-65208072A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FDAE-BD1D-4DF4-9204-698544BFB134}" type="datetime1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FBDEF-9801-FD3A-9E4F-BA4708815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F6EF8-91F8-FBB4-4707-733FD9A0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20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FDB923-44C4-7272-DF86-CA6FB1B569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8F109-5423-BC45-A05C-16B89C884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B1508-3955-18C2-F7A8-1781B9B70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1AE2-9C4D-4A62-9033-2F8E562E810A}" type="datetime1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87470-5D89-8000-D244-F5855522B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C4C5C-B1B8-A037-B3F4-7DB3C62C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6E75F-A346-0182-7E6D-D2522FAA3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D8A5F-611C-D095-AA24-4ABB310E1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89EF8-4E09-69E0-BB7B-D9D582F3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F4B7-6CA1-4AC5-8163-15453009DFE3}" type="datetime1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97DFA-EE2D-01B6-7176-504B79D79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40E5E-E44E-A65C-793B-68AE1CC10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2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A5C72-9BAB-4CB4-FEAE-312E814AA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3AC29-BB71-E90F-95D1-E8B20B922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16FF3-2685-0269-8B50-E975CB0D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3681A-E545-4273-BF36-AC3BD2039CFA}" type="datetime1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D5E78-D442-ACB0-3ED3-820EBD4DF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5BA2E-665B-F663-A997-2BFF5C68A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9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63DBB-E5E6-6C8E-DB66-04BD85CB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5400C-B1E1-5A13-F2CB-BD6A3F6AC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10BCD-3DD0-D6F3-8E90-C8305557B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ADC38-C0CD-757C-AF35-0EFD306B8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046C-1047-49D8-9E1D-6BF51CC581EE}" type="datetime1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0ACCA-D835-7E67-E638-96951D0ED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62F63-1C17-315C-4F55-3D8A12B5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0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6CB40-9781-B7A1-BC35-FB09D196A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147C8-F307-4706-1AA4-D40B6CF8B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1A0AF-71DA-4774-532E-251AFB7C7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A8282D-56D2-8A68-DA0A-242EF434C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03226-FA39-D6F1-4E82-F1DB9947BF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3193DA-96DA-9F7C-5B40-E1581E79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C5FF9-C9D4-475F-93A8-C632162FAE4E}" type="datetime1">
              <a:rPr lang="en-US" smtClean="0"/>
              <a:t>1/11/2024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4A9A45-E4DA-4FB2-CA95-1B2347680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BCB23C-9355-A684-0017-0E7030D6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0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5C482-C9D0-4924-FC8C-095F1C11A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1DF14A-C63F-2164-FE81-CF924E7D0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AFBA-E94D-4510-82C9-F224F57A773B}" type="datetime1">
              <a:rPr lang="en-US" smtClean="0"/>
              <a:t>1/11/2024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84940A-B07A-6EFD-F2AE-A8A3A4D63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D59A44-8468-9C7D-EE84-894EB25BA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1EE369-3AF9-FF0D-2EC7-C4C8CF75F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BC11E-4A61-43C4-8029-7E10AC759032}" type="datetime1">
              <a:rPr lang="en-US" smtClean="0"/>
              <a:t>1/11/2024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FE6C18-B23C-5CDB-8848-52C8376AA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4C671-FE6E-C825-FD31-74D60CBCC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71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2CB93-240A-12DE-3637-8B59D13F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F55DC-AAC9-AFD9-5981-0836197E8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B4086-FBC8-3B30-2385-711316148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38406-86AF-30DD-10DD-B91AFC48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1669-AA86-447D-AEF6-D7A82676AE25}" type="datetime1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F0826-88A0-35EF-C38F-F00EB3870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0D775-85BD-A80B-45A7-CCA1BC2B5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1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99D15-018C-3FC9-3423-F1F7C9B4A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A29D7-5D3D-39D1-FD21-D8906A0AC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7C0C4D-F41D-F647-64F6-18C5A8011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0A9E6C-7052-04E9-191D-7D50AD63F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C8E9-98CC-4F78-8680-218E7A32A287}" type="datetime1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CEB0B-8327-B900-9FAC-67A660E5B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173E47-AC35-6A04-D76B-684EB2648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4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EB29DE-081A-ECBC-1798-5408F839C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A17021-08EB-4357-FDBB-13F0EC949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615F0-2A2A-4F4F-9A13-A9B782485A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95286-4A80-4A55-841C-87DCDCB5440D}" type="datetime1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C7694-1E1E-DABD-41D0-7A3A2FB80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F9A01-EE74-68CB-7CAA-975F0DD08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76C43-BC7A-45BD-822E-C8161A761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6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48F0B2-8CE2-B056-CCD2-5895CDD6F419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F707BD-AAE1-61B4-7587-E2B45239E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33657"/>
          </a:xfrm>
        </p:spPr>
        <p:txBody>
          <a:bodyPr/>
          <a:lstStyle/>
          <a:p>
            <a:r>
              <a:rPr lang="en-US" dirty="0"/>
              <a:t>COMP 520 - Compilers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A51176-E25E-ED77-CF76-5626FE2123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Spring 2024, </a:t>
            </a:r>
            <a:r>
              <a:rPr lang="en-US" dirty="0" err="1"/>
              <a:t>TuTh</a:t>
            </a:r>
            <a:r>
              <a:rPr lang="en-US" dirty="0"/>
              <a:t> 3:30PM – 4:45PM</a:t>
            </a:r>
          </a:p>
          <a:p>
            <a:r>
              <a:rPr lang="en-US" dirty="0"/>
              <a:t>Instructor: Syed Ali</a:t>
            </a:r>
          </a:p>
          <a:p>
            <a:endParaRPr lang="en-US" dirty="0"/>
          </a:p>
          <a:p>
            <a:r>
              <a:rPr lang="en-US" dirty="0"/>
              <a:t>Course website: http://cs.unc.edu/~swali/comp520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01970-1548-C65B-AD5E-2ADDBC155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E14E62-8F16-CE37-CBDB-1909855EB3D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CC95369E-59C2-2DEA-87D5-258F1E6B0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841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Compiler Example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a C program: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F11964-B17E-7C12-9E38-605A1B814635}"/>
              </a:ext>
            </a:extLst>
          </p:cNvPr>
          <p:cNvSpPr/>
          <p:nvPr/>
        </p:nvSpPr>
        <p:spPr>
          <a:xfrm>
            <a:off x="1215189" y="2433646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Source Program: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main.c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5821302-9CF7-0F65-D2E1-13AC81581AD8}"/>
              </a:ext>
            </a:extLst>
          </p:cNvPr>
          <p:cNvSpPr/>
          <p:nvPr/>
        </p:nvSpPr>
        <p:spPr>
          <a:xfrm>
            <a:off x="4375484" y="2451694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Compiler (</a:t>
            </a:r>
            <a:r>
              <a:rPr lang="en-US" dirty="0" err="1">
                <a:solidFill>
                  <a:schemeClr val="tx1"/>
                </a:solidFill>
              </a:rPr>
              <a:t>gcc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4B27BE-51B8-AB42-A84D-08217B118A3D}"/>
              </a:ext>
            </a:extLst>
          </p:cNvPr>
          <p:cNvSpPr/>
          <p:nvPr/>
        </p:nvSpPr>
        <p:spPr>
          <a:xfrm>
            <a:off x="7545805" y="2433646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Machine Instructions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0C877D1C-900A-3183-AF52-931C64549973}"/>
              </a:ext>
            </a:extLst>
          </p:cNvPr>
          <p:cNvSpPr/>
          <p:nvPr/>
        </p:nvSpPr>
        <p:spPr>
          <a:xfrm>
            <a:off x="3875171" y="2815649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8F27C181-05BF-0DFA-5B12-FD7BBE2BB859}"/>
              </a:ext>
            </a:extLst>
          </p:cNvPr>
          <p:cNvSpPr/>
          <p:nvPr/>
        </p:nvSpPr>
        <p:spPr>
          <a:xfrm>
            <a:off x="7025440" y="2796395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C70F05C-CACB-734F-A50F-823B26C87DA2}"/>
              </a:ext>
            </a:extLst>
          </p:cNvPr>
          <p:cNvSpPr/>
          <p:nvPr/>
        </p:nvSpPr>
        <p:spPr>
          <a:xfrm>
            <a:off x="7545805" y="3877199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Linker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E870586-26B5-D988-7BC3-8688E35CAD2B}"/>
              </a:ext>
            </a:extLst>
          </p:cNvPr>
          <p:cNvSpPr/>
          <p:nvPr/>
        </p:nvSpPr>
        <p:spPr>
          <a:xfrm>
            <a:off x="4375484" y="4488915"/>
            <a:ext cx="2478506" cy="3688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Libraries (</a:t>
            </a:r>
            <a:r>
              <a:rPr lang="en-US" dirty="0" err="1">
                <a:solidFill>
                  <a:schemeClr val="tx1"/>
                </a:solidFill>
              </a:rPr>
              <a:t>libc</a:t>
            </a:r>
            <a:r>
              <a:rPr lang="en-US" dirty="0">
                <a:solidFill>
                  <a:schemeClr val="tx1"/>
                </a:solidFill>
              </a:rPr>
              <a:t>, etc.)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7F71DC04-4FB8-1DF0-C648-AD62171E4C69}"/>
              </a:ext>
            </a:extLst>
          </p:cNvPr>
          <p:cNvSpPr/>
          <p:nvPr/>
        </p:nvSpPr>
        <p:spPr>
          <a:xfrm>
            <a:off x="7025440" y="3919702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138394BB-DFDC-0EB9-8732-26D0C5374AAF}"/>
              </a:ext>
            </a:extLst>
          </p:cNvPr>
          <p:cNvSpPr/>
          <p:nvPr/>
        </p:nvSpPr>
        <p:spPr>
          <a:xfrm rot="5400000">
            <a:off x="8620626" y="3509919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844393D-772E-3270-58DE-79F895ACB5F1}"/>
              </a:ext>
            </a:extLst>
          </p:cNvPr>
          <p:cNvSpPr/>
          <p:nvPr/>
        </p:nvSpPr>
        <p:spPr>
          <a:xfrm>
            <a:off x="7545805" y="5239251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Executable</a:t>
            </a: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E85D890D-C612-39EC-F3A8-08C37A1E5ECE}"/>
              </a:ext>
            </a:extLst>
          </p:cNvPr>
          <p:cNvSpPr/>
          <p:nvPr/>
        </p:nvSpPr>
        <p:spPr>
          <a:xfrm rot="5400000">
            <a:off x="8572500" y="4922180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6E9770C-64EA-1D37-B837-D31024744462}"/>
              </a:ext>
            </a:extLst>
          </p:cNvPr>
          <p:cNvSpPr/>
          <p:nvPr/>
        </p:nvSpPr>
        <p:spPr>
          <a:xfrm>
            <a:off x="4375484" y="3861605"/>
            <a:ext cx="2478506" cy="3688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 Segments</a:t>
            </a: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3A596CA4-EBC1-E6F5-D52A-481EF27374D0}"/>
              </a:ext>
            </a:extLst>
          </p:cNvPr>
          <p:cNvSpPr/>
          <p:nvPr/>
        </p:nvSpPr>
        <p:spPr>
          <a:xfrm rot="5400000">
            <a:off x="5450305" y="3509919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E6349F7F-7434-36F4-EE08-9BDC0CC44826}"/>
              </a:ext>
            </a:extLst>
          </p:cNvPr>
          <p:cNvSpPr/>
          <p:nvPr/>
        </p:nvSpPr>
        <p:spPr>
          <a:xfrm>
            <a:off x="7025440" y="4547012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CEC78E4-7070-8E5A-F551-5F17E2E34694}"/>
              </a:ext>
            </a:extLst>
          </p:cNvPr>
          <p:cNvSpPr/>
          <p:nvPr/>
        </p:nvSpPr>
        <p:spPr>
          <a:xfrm>
            <a:off x="1215189" y="4482844"/>
            <a:ext cx="2478506" cy="3688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Project Build Settings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02E91E47-AF86-03A6-85AB-969E303EEBC4}"/>
              </a:ext>
            </a:extLst>
          </p:cNvPr>
          <p:cNvSpPr/>
          <p:nvPr/>
        </p:nvSpPr>
        <p:spPr>
          <a:xfrm>
            <a:off x="3875171" y="4565457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19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OS’s loader takes the executable as an input, then ensures the program is configured correctly before it starts running.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844393D-772E-3270-58DE-79F895ACB5F1}"/>
              </a:ext>
            </a:extLst>
          </p:cNvPr>
          <p:cNvSpPr/>
          <p:nvPr/>
        </p:nvSpPr>
        <p:spPr>
          <a:xfrm>
            <a:off x="1063109" y="3864134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Executable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963460F2-ECA5-EB05-7A2F-B5B9307B0E2A}"/>
              </a:ext>
            </a:extLst>
          </p:cNvPr>
          <p:cNvSpPr/>
          <p:nvPr/>
        </p:nvSpPr>
        <p:spPr>
          <a:xfrm>
            <a:off x="3920891" y="4228089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296F0FE-4317-FC84-9316-2903FC2EF0EA}"/>
              </a:ext>
            </a:extLst>
          </p:cNvPr>
          <p:cNvSpPr/>
          <p:nvPr/>
        </p:nvSpPr>
        <p:spPr>
          <a:xfrm>
            <a:off x="4594315" y="3864134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Loader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CFB70107-DD96-5864-8A5A-576AAA12A219}"/>
              </a:ext>
            </a:extLst>
          </p:cNvPr>
          <p:cNvSpPr/>
          <p:nvPr/>
        </p:nvSpPr>
        <p:spPr>
          <a:xfrm>
            <a:off x="7417382" y="4228089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DA0AEB7-5640-CB4E-8ABE-9B2D77039AB4}"/>
              </a:ext>
            </a:extLst>
          </p:cNvPr>
          <p:cNvSpPr/>
          <p:nvPr/>
        </p:nvSpPr>
        <p:spPr>
          <a:xfrm>
            <a:off x="8177772" y="3817606"/>
            <a:ext cx="2599509" cy="107362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Program Runs</a:t>
            </a:r>
          </a:p>
        </p:txBody>
      </p:sp>
    </p:spTree>
    <p:extLst>
      <p:ext uri="{BB962C8B-B14F-4D97-AF65-F5344CB8AC3E}">
        <p14:creationId xmlns:p14="http://schemas.microsoft.com/office/powerpoint/2010/main" val="1127771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Compiler Programming Project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437116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Programming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Build a compiler that accepts a large subset of Java and outputs a binary file that will run </a:t>
            </a:r>
            <a:r>
              <a:rPr lang="en-US" i="1" dirty="0"/>
              <a:t>natively</a:t>
            </a:r>
            <a:r>
              <a:rPr lang="en-US" dirty="0"/>
              <a:t> on modern Linux.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39768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Programming Project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Build a compiler that accepts a large subset of Java and outputs a binary file that will run </a:t>
            </a:r>
            <a:r>
              <a:rPr lang="en-US" i="1" dirty="0"/>
              <a:t>natively</a:t>
            </a:r>
            <a:r>
              <a:rPr lang="en-US" dirty="0"/>
              <a:t> on modern Linux.</a:t>
            </a:r>
          </a:p>
          <a:p>
            <a:endParaRPr lang="en-US" dirty="0"/>
          </a:p>
          <a:p>
            <a:r>
              <a:rPr lang="en-US" dirty="0"/>
              <a:t>Java normally compiles for the JVM and is cross-platform.</a:t>
            </a:r>
          </a:p>
          <a:p>
            <a:r>
              <a:rPr lang="en-US" dirty="0"/>
              <a:t>We will target x86 Linux instead.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382307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Programming Project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Build a compiler that accepts a large subset of Java and outputs a binary file that will run </a:t>
            </a:r>
            <a:r>
              <a:rPr lang="en-US" i="1" dirty="0"/>
              <a:t>natively</a:t>
            </a:r>
            <a:r>
              <a:rPr lang="en-US" dirty="0"/>
              <a:t> on modern Linux.</a:t>
            </a:r>
          </a:p>
          <a:p>
            <a:endParaRPr lang="en-US" dirty="0"/>
          </a:p>
          <a:p>
            <a:r>
              <a:rPr lang="en-US" dirty="0"/>
              <a:t>Java normally compiles for the JVM and is cross-platform.</a:t>
            </a:r>
          </a:p>
          <a:p>
            <a:r>
              <a:rPr lang="en-US" dirty="0"/>
              <a:t>We will target x86 Linux instead.</a:t>
            </a:r>
          </a:p>
          <a:p>
            <a:endParaRPr lang="en-US" dirty="0"/>
          </a:p>
          <a:p>
            <a:r>
              <a:rPr lang="en-US" dirty="0"/>
              <a:t>Your project will compile code and the output will be runnable on modern x86 machines!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279838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Programming Project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compiler project will also do some small degree of linking to generate executable files.</a:t>
            </a:r>
          </a:p>
          <a:p>
            <a:endParaRPr lang="en-US" dirty="0"/>
          </a:p>
          <a:p>
            <a:r>
              <a:rPr lang="en-US" dirty="0" err="1"/>
              <a:t>Gradescope</a:t>
            </a:r>
            <a:r>
              <a:rPr lang="en-US" dirty="0"/>
              <a:t> can be used to test your project.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711048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Milestones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Five milestones, each associated with a Programming Assignment (or PA for short)</a:t>
            </a:r>
          </a:p>
          <a:p>
            <a:endParaRPr lang="en-US" dirty="0"/>
          </a:p>
          <a:p>
            <a:r>
              <a:rPr lang="en-US" dirty="0"/>
              <a:t>Each milestone is worth 12% of your total grade!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20674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Milestones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Five milestones, each associated with a Programming Assignment (or PA for short)</a:t>
            </a:r>
          </a:p>
          <a:p>
            <a:endParaRPr lang="en-US" dirty="0"/>
          </a:p>
          <a:p>
            <a:r>
              <a:rPr lang="en-US" dirty="0"/>
              <a:t>Each milestone is worth 12% of your total grade!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PA1- Syntactic Analysis</a:t>
            </a:r>
          </a:p>
          <a:p>
            <a:r>
              <a:rPr lang="en-US" dirty="0"/>
              <a:t>PA2- ASTs</a:t>
            </a:r>
          </a:p>
          <a:p>
            <a:r>
              <a:rPr lang="en-US" dirty="0"/>
              <a:t>PA3- Contextual Analysis</a:t>
            </a:r>
          </a:p>
          <a:p>
            <a:r>
              <a:rPr lang="en-US" dirty="0"/>
              <a:t>PA4- Code Generation</a:t>
            </a:r>
          </a:p>
          <a:p>
            <a:r>
              <a:rPr lang="en-US" dirty="0"/>
              <a:t>PA5- Final Submission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889487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Milestones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PA1- Syntactic Analysis</a:t>
            </a:r>
          </a:p>
          <a:p>
            <a:endParaRPr lang="en-US" dirty="0"/>
          </a:p>
          <a:p>
            <a:r>
              <a:rPr lang="en-US" dirty="0"/>
              <a:t>Scan and interpret the source code as Tokens</a:t>
            </a:r>
          </a:p>
          <a:p>
            <a:endParaRPr lang="en-US" dirty="0"/>
          </a:p>
          <a:p>
            <a:r>
              <a:rPr lang="en-US" dirty="0"/>
              <a:t>Syntax: some tokens expect more tokens, was the correct token given?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PA1- Syntactic Analysis</a:t>
            </a:r>
          </a:p>
          <a:p>
            <a:r>
              <a:rPr lang="en-US" dirty="0"/>
              <a:t>PA2- ASTs</a:t>
            </a:r>
          </a:p>
          <a:p>
            <a:r>
              <a:rPr lang="en-US" dirty="0"/>
              <a:t>PA3- Contextual Analysis</a:t>
            </a:r>
          </a:p>
          <a:p>
            <a:r>
              <a:rPr lang="en-US" dirty="0"/>
              <a:t>PA4- Code Generation</a:t>
            </a:r>
          </a:p>
          <a:p>
            <a:r>
              <a:rPr lang="en-US" dirty="0"/>
              <a:t>PA5- Final Submission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D13437F-4AC1-D143-106D-3D2C977A88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792217"/>
              </p:ext>
            </p:extLst>
          </p:nvPr>
        </p:nvGraphicFramePr>
        <p:xfrm>
          <a:off x="6322423" y="4495557"/>
          <a:ext cx="3951514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996">
                  <a:extLst>
                    <a:ext uri="{9D8B030D-6E8A-4147-A177-3AD203B41FA5}">
                      <a16:colId xmlns:a16="http://schemas.microsoft.com/office/drawing/2014/main" val="4061727202"/>
                    </a:ext>
                  </a:extLst>
                </a:gridCol>
                <a:gridCol w="2143518">
                  <a:extLst>
                    <a:ext uri="{9D8B030D-6E8A-4147-A177-3AD203B41FA5}">
                      <a16:colId xmlns:a16="http://schemas.microsoft.com/office/drawing/2014/main" val="2876872402"/>
                    </a:ext>
                  </a:extLst>
                </a:gridCol>
              </a:tblGrid>
              <a:tr h="362978">
                <a:tc>
                  <a:txBody>
                    <a:bodyPr/>
                    <a:lstStyle/>
                    <a:p>
                      <a:r>
                        <a:rPr lang="en-US" dirty="0"/>
                        <a:t>Token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Token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02817"/>
                  </a:ext>
                </a:extLst>
              </a:tr>
              <a:tr h="362978">
                <a:tc>
                  <a:txBody>
                    <a:bodyPr/>
                    <a:lstStyle/>
                    <a:p>
                      <a:r>
                        <a:rPr lang="en-US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Relational operator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827524"/>
                  </a:ext>
                </a:extLst>
              </a:tr>
              <a:tr h="362978">
                <a:tc>
                  <a:txBody>
                    <a:bodyPr/>
                    <a:lstStyle/>
                    <a:p>
                      <a:r>
                        <a:rPr lang="en-US" dirty="0"/>
                        <a:t>&amp;&amp;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Logical operator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633522"/>
                  </a:ext>
                </a:extLst>
              </a:tr>
              <a:tr h="362978"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Identifier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84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11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Course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http://cs.unc.edu/~swali/comp520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Lectures, Assignments, and Due Dates will be posted there</a:t>
            </a:r>
          </a:p>
          <a:p>
            <a:r>
              <a:rPr lang="en-US" dirty="0"/>
              <a:t>Syllabus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9DA82B2-01E9-49B3-77DA-594759C210CD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004102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Milestones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PA2- Abstract Syntax Trees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while( true ) x = this + 1;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PA1- Syntactic Analysis</a:t>
            </a:r>
          </a:p>
          <a:p>
            <a:r>
              <a:rPr lang="en-US" b="1" dirty="0"/>
              <a:t>PA2- ASTs</a:t>
            </a:r>
          </a:p>
          <a:p>
            <a:r>
              <a:rPr lang="en-US" dirty="0"/>
              <a:t>PA3- Contextual Analysis</a:t>
            </a:r>
          </a:p>
          <a:p>
            <a:r>
              <a:rPr lang="en-US" dirty="0"/>
              <a:t>PA4- Code Generation</a:t>
            </a:r>
          </a:p>
          <a:p>
            <a:r>
              <a:rPr lang="en-US" dirty="0"/>
              <a:t>PA5- Final Submission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0458374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Milestones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PA2- Abstract Syntax Trees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PA1- Syntactic Analysis</a:t>
            </a:r>
          </a:p>
          <a:p>
            <a:r>
              <a:rPr lang="en-US" b="1" dirty="0"/>
              <a:t>PA2- ASTs</a:t>
            </a:r>
          </a:p>
          <a:p>
            <a:r>
              <a:rPr lang="en-US" dirty="0"/>
              <a:t>PA3- Contextual Analysis</a:t>
            </a:r>
          </a:p>
          <a:p>
            <a:r>
              <a:rPr lang="en-US" dirty="0"/>
              <a:t>PA4- Code Generation</a:t>
            </a:r>
          </a:p>
          <a:p>
            <a:r>
              <a:rPr lang="en-US" dirty="0"/>
              <a:t>PA5- Final Submission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0AB56FF-84E5-2F7F-866C-4A6FCC62D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811" y="2494309"/>
            <a:ext cx="4585063" cy="321491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7727131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Milestones (6)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PA3- Contextual Analysis</a:t>
            </a:r>
          </a:p>
          <a:p>
            <a:endParaRPr lang="en-US" dirty="0"/>
          </a:p>
          <a:p>
            <a:r>
              <a:rPr lang="en-US" dirty="0"/>
              <a:t>Context is important.</a:t>
            </a:r>
          </a:p>
          <a:p>
            <a:r>
              <a:rPr lang="en-US" dirty="0"/>
              <a:t>Variable can only be used after it is declared.</a:t>
            </a:r>
          </a:p>
          <a:p>
            <a:r>
              <a:rPr lang="en-US" dirty="0"/>
              <a:t>Type-checking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PA1- Syntactic Analysis</a:t>
            </a:r>
          </a:p>
          <a:p>
            <a:r>
              <a:rPr lang="en-US" dirty="0"/>
              <a:t>PA2- ASTs</a:t>
            </a:r>
          </a:p>
          <a:p>
            <a:r>
              <a:rPr lang="en-US" b="1" dirty="0"/>
              <a:t>PA3- Contextual Analysis</a:t>
            </a:r>
          </a:p>
          <a:p>
            <a:r>
              <a:rPr lang="en-US" dirty="0"/>
              <a:t>PA4- Code Generation</a:t>
            </a:r>
          </a:p>
          <a:p>
            <a:r>
              <a:rPr lang="en-US" dirty="0"/>
              <a:t>PA5- Final Submission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8983625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Milestones (7)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PA4- Code Generation</a:t>
            </a:r>
          </a:p>
          <a:p>
            <a:endParaRPr lang="en-US" dirty="0"/>
          </a:p>
          <a:p>
            <a:r>
              <a:rPr lang="en-US" dirty="0"/>
              <a:t>Generate ELF files</a:t>
            </a:r>
          </a:p>
          <a:p>
            <a:r>
              <a:rPr lang="en-US" dirty="0"/>
              <a:t>Generate simple x86</a:t>
            </a:r>
          </a:p>
          <a:p>
            <a:r>
              <a:rPr lang="en-US" dirty="0"/>
              <a:t>Your compiler now generates bytecode that will run on real hardware!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PA1- Syntactic Analysis</a:t>
            </a:r>
          </a:p>
          <a:p>
            <a:r>
              <a:rPr lang="en-US" dirty="0"/>
              <a:t>PA2- ASTs</a:t>
            </a:r>
          </a:p>
          <a:p>
            <a:r>
              <a:rPr lang="en-US" dirty="0"/>
              <a:t>PA3- Contextual Analysis</a:t>
            </a:r>
          </a:p>
          <a:p>
            <a:r>
              <a:rPr lang="en-US" b="1" dirty="0"/>
              <a:t>PA4- Code Generation</a:t>
            </a:r>
          </a:p>
          <a:p>
            <a:r>
              <a:rPr lang="en-US" dirty="0"/>
              <a:t>PA5- Final Submission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643959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Milestones (8)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PA5- Documentation &amp; Extra Credit Opportunities</a:t>
            </a:r>
          </a:p>
          <a:p>
            <a:endParaRPr lang="en-US" dirty="0"/>
          </a:p>
          <a:p>
            <a:r>
              <a:rPr lang="en-US" dirty="0"/>
              <a:t>Properly document your compiler.</a:t>
            </a:r>
          </a:p>
          <a:p>
            <a:r>
              <a:rPr lang="en-US" dirty="0"/>
              <a:t>Add features for extra credit.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PA1- Syntactic Analysis</a:t>
            </a:r>
          </a:p>
          <a:p>
            <a:r>
              <a:rPr lang="en-US" dirty="0"/>
              <a:t>PA2- ASTs</a:t>
            </a:r>
          </a:p>
          <a:p>
            <a:r>
              <a:rPr lang="en-US" dirty="0"/>
              <a:t>PA3- Contextual Analysis</a:t>
            </a:r>
          </a:p>
          <a:p>
            <a:r>
              <a:rPr lang="en-US" dirty="0"/>
              <a:t>PA4- Code Generation</a:t>
            </a:r>
          </a:p>
          <a:p>
            <a:r>
              <a:rPr lang="en-US" b="1" dirty="0"/>
              <a:t>PA5- Final Submission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702377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Why Compilers?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high-level language.</a:t>
            </a:r>
          </a:p>
          <a:p>
            <a:r>
              <a:rPr lang="en-US" dirty="0"/>
              <a:t>Understand compiler error and warning messages.</a:t>
            </a:r>
          </a:p>
          <a:p>
            <a:r>
              <a:rPr lang="en-US" dirty="0"/>
              <a:t>Have an end-to-end understanding starting from your source code to it running on a modern device.</a:t>
            </a:r>
          </a:p>
          <a:p>
            <a:r>
              <a:rPr lang="en-US" dirty="0"/>
              <a:t>Understand programming language features and complexities.</a:t>
            </a:r>
          </a:p>
          <a:p>
            <a:endParaRPr lang="en-US" dirty="0"/>
          </a:p>
          <a:p>
            <a:r>
              <a:rPr lang="en-US" dirty="0"/>
              <a:t>Optimization has plenty of currently unsolved problems.</a:t>
            </a:r>
          </a:p>
          <a:p>
            <a:r>
              <a:rPr lang="en-US" dirty="0"/>
              <a:t>Will be able to create a compiler optimized for a special purpose!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686103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Written Assignments (WAs)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2834889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Written Assignments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Five written assignments submitted on </a:t>
            </a:r>
            <a:r>
              <a:rPr lang="en-US" dirty="0" err="1"/>
              <a:t>Gradescope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Each is worth 1% of your total grade.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226089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Written Assignments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Five written assignments submitted on </a:t>
            </a:r>
            <a:r>
              <a:rPr lang="en-US" dirty="0" err="1"/>
              <a:t>Gradescope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Each is worth 1% of your total grade.</a:t>
            </a:r>
          </a:p>
          <a:p>
            <a:r>
              <a:rPr lang="en-US" dirty="0"/>
              <a:t>Late Policy: 10% penalty to the assignment’s grade every day it is late. The number of days late is rounded up.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8545127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Programming Assignment Late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15% penalty for every day that it is late.</a:t>
            </a:r>
          </a:p>
          <a:p>
            <a:r>
              <a:rPr lang="en-US" dirty="0"/>
              <a:t>Not accepted at all if more than 3 days late.</a:t>
            </a:r>
          </a:p>
          <a:p>
            <a:endParaRPr lang="en-US" dirty="0"/>
          </a:p>
          <a:p>
            <a:r>
              <a:rPr lang="en-US" dirty="0"/>
              <a:t>Full </a:t>
            </a:r>
            <a:r>
              <a:rPr lang="en-US" dirty="0" err="1"/>
              <a:t>autograder</a:t>
            </a:r>
            <a:r>
              <a:rPr lang="en-US" dirty="0"/>
              <a:t> is released after 3 days to ensure errors are resolved before working on the next checkpoint.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29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342622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What is a compiler?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28424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9248499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Collaboration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Written Assignments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List your collaborators at the top of the submission.</a:t>
            </a:r>
          </a:p>
          <a:p>
            <a:r>
              <a:rPr lang="en-US" dirty="0"/>
              <a:t>Everyone must write their answers in their own words.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Programming Assignments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046067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Collaboration (2)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Written Assignments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List your collaborators at the top of the submission.</a:t>
            </a:r>
          </a:p>
          <a:p>
            <a:r>
              <a:rPr lang="en-US" dirty="0"/>
              <a:t>Everyone must write their answers in their own words.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Programming Assignments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No collaboration.</a:t>
            </a:r>
          </a:p>
          <a:p>
            <a:r>
              <a:rPr lang="en-US" dirty="0"/>
              <a:t>Discuss overarching theory only.</a:t>
            </a:r>
          </a:p>
          <a:p>
            <a:r>
              <a:rPr lang="en-US" dirty="0"/>
              <a:t>Do not discuss code, organization, or solutions.</a:t>
            </a:r>
          </a:p>
          <a:p>
            <a:r>
              <a:rPr lang="en-US" dirty="0"/>
              <a:t>Can obtain help during office hours.</a:t>
            </a:r>
          </a:p>
          <a:p>
            <a:r>
              <a:rPr lang="en-US" dirty="0"/>
              <a:t>Should be considered an independent assignment.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6734228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9884185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Grading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Details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point distribution of how your grade is calculated is shown on the right.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Syllabus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Project: 60%</a:t>
            </a:r>
          </a:p>
          <a:p>
            <a:r>
              <a:rPr lang="en-US" dirty="0"/>
              <a:t>Final Exam: 15%</a:t>
            </a:r>
          </a:p>
          <a:p>
            <a:r>
              <a:rPr lang="en-US" dirty="0"/>
              <a:t>Midterm 1: 7.5%</a:t>
            </a:r>
          </a:p>
          <a:p>
            <a:r>
              <a:rPr lang="en-US" dirty="0"/>
              <a:t>Midterm 2: 7.5%</a:t>
            </a:r>
          </a:p>
          <a:p>
            <a:r>
              <a:rPr lang="en-US" dirty="0"/>
              <a:t>Written Assignments: 5%</a:t>
            </a:r>
          </a:p>
          <a:p>
            <a:r>
              <a:rPr lang="en-US" dirty="0"/>
              <a:t>Participation: 5%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776913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Grading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Details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The midterms are in-person.</a:t>
            </a:r>
          </a:p>
          <a:p>
            <a:r>
              <a:rPr lang="en-US" dirty="0"/>
              <a:t>75 minutes.</a:t>
            </a:r>
          </a:p>
          <a:p>
            <a:endParaRPr lang="en-US" dirty="0"/>
          </a:p>
          <a:p>
            <a:r>
              <a:rPr lang="en-US" dirty="0"/>
              <a:t>Dates (Subject to change)</a:t>
            </a:r>
          </a:p>
          <a:p>
            <a:pPr lvl="1"/>
            <a:r>
              <a:rPr lang="en-US" dirty="0"/>
              <a:t>Midterm 1: 2/22/24</a:t>
            </a:r>
          </a:p>
          <a:p>
            <a:pPr lvl="1"/>
            <a:r>
              <a:rPr lang="en-US" dirty="0"/>
              <a:t>Midterm 2: 4/2/24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Syllabus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Project: 60%</a:t>
            </a:r>
          </a:p>
          <a:p>
            <a:r>
              <a:rPr lang="en-US" dirty="0"/>
              <a:t>Final Exam: 15%</a:t>
            </a:r>
          </a:p>
          <a:p>
            <a:r>
              <a:rPr lang="en-US" b="1" dirty="0"/>
              <a:t>Midterm 1: 7.5%</a:t>
            </a:r>
          </a:p>
          <a:p>
            <a:r>
              <a:rPr lang="en-US" b="1" dirty="0"/>
              <a:t>Midterm 2: 7.5%</a:t>
            </a:r>
          </a:p>
          <a:p>
            <a:r>
              <a:rPr lang="en-US" dirty="0"/>
              <a:t>Written Assignments: 5%</a:t>
            </a:r>
          </a:p>
          <a:p>
            <a:r>
              <a:rPr lang="en-US" dirty="0"/>
              <a:t>Participation: 5%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5012826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r>
              <a:rPr lang="en-US" dirty="0"/>
              <a:t>Grading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Details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Participation is required.</a:t>
            </a:r>
          </a:p>
          <a:p>
            <a:endParaRPr lang="en-US" dirty="0"/>
          </a:p>
          <a:p>
            <a:r>
              <a:rPr lang="en-US" dirty="0"/>
              <a:t>Participation isn’t necessarily in-class but during office hours as well.</a:t>
            </a:r>
          </a:p>
          <a:p>
            <a:endParaRPr lang="en-US" dirty="0"/>
          </a:p>
          <a:p>
            <a:r>
              <a:rPr lang="en-US" dirty="0"/>
              <a:t>I highly encourage attending office hours.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Syllabus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Project: 60%</a:t>
            </a:r>
          </a:p>
          <a:p>
            <a:r>
              <a:rPr lang="en-US" dirty="0"/>
              <a:t>Final Exam: 15%</a:t>
            </a:r>
          </a:p>
          <a:p>
            <a:r>
              <a:rPr lang="en-US" dirty="0"/>
              <a:t>Midterm 1: 7.5%</a:t>
            </a:r>
          </a:p>
          <a:p>
            <a:r>
              <a:rPr lang="en-US" dirty="0"/>
              <a:t>Midterm 2: 7.5%</a:t>
            </a:r>
          </a:p>
          <a:p>
            <a:r>
              <a:rPr lang="en-US" dirty="0"/>
              <a:t>Written Assignments: 5%</a:t>
            </a:r>
          </a:p>
          <a:p>
            <a:r>
              <a:rPr lang="en-US" b="1" dirty="0"/>
              <a:t>Participation: 5%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3063678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Use of 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do allow the use of laptops in the classroom</a:t>
            </a:r>
          </a:p>
          <a:p>
            <a:r>
              <a:rPr lang="en-US" dirty="0"/>
              <a:t>Limit what you use your laptop for</a:t>
            </a:r>
          </a:p>
          <a:p>
            <a:pPr lvl="1"/>
            <a:r>
              <a:rPr lang="en-US" dirty="0"/>
              <a:t>Course material</a:t>
            </a:r>
          </a:p>
          <a:p>
            <a:pPr lvl="1"/>
            <a:r>
              <a:rPr lang="en-US" dirty="0"/>
              <a:t>Searching for </a:t>
            </a:r>
            <a:r>
              <a:rPr lang="en-US"/>
              <a:t>course-related material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41790252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Any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 to check the syllabus!</a:t>
            </a:r>
          </a:p>
          <a:p>
            <a:r>
              <a:rPr lang="en-US" dirty="0"/>
              <a:t>The course website will be updated with the latest information.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38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1989582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740FA-B4AE-F080-66F1-5E3C25FB6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24FB4-03C5-526E-E700-FC0A5D9EEE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815D6-CDEE-829E-0169-B7FFCF1D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58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What is a compiler?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Source code written in a programming language accepted by the compiler</a:t>
            </a:r>
          </a:p>
          <a:p>
            <a:endParaRPr lang="en-US" dirty="0"/>
          </a:p>
          <a:p>
            <a:r>
              <a:rPr lang="en-US" dirty="0"/>
              <a:t>Output: A representation of that source code</a:t>
            </a:r>
          </a:p>
          <a:p>
            <a:pPr lvl="1"/>
            <a:r>
              <a:rPr lang="en-US" dirty="0"/>
              <a:t>Often more compact byte-code that can be executed on a processor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8551766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40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3756497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5811E3-BB58-E940-888A-5FAFF3A41C4B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41C4D4-39FE-4935-5E75-41F4E4B94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5B33D-4588-828C-A6BD-8326B33B63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959AFF-12A6-2BF9-0391-BF2E7E44A9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363D9-787C-6300-B6EA-D519765E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41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75FB26-E93D-C2C0-280C-E3F8DF6BB9F9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D382E68-D7D5-A739-B4DB-1B7374984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5407D09-D62F-D968-FCC8-CE349F66069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10302707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3021806-CB1F-A692-493A-4EEE86C80E7F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AB8DC-792C-43B5-3EBC-D7F7902B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48379"/>
            <a:ext cx="10515600" cy="1142310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BD51B-BCC7-C30F-0903-3C0B674C3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A0B60-B747-3E6E-93DD-284D529CBF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831DD-238E-616E-8453-C5EC67052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09958-BD7F-BA57-4C4D-20FADD342AD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FDDA0-DA11-5DFE-84EE-C2F0A450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42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6DE26-5F82-DBA3-2556-71D75F888A2F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4FADA35E-2C8C-9521-E64B-1B070A5FC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B48F52-A517-8F64-AACB-9A7AEB8B3258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9923841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F2E010-F68E-60F4-DE1F-CC41804AF146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D19C15-72DF-16C9-E8B1-668BC2A4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D5A4E-DA17-E69B-4A49-20131568F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9911F-55DB-ADDB-4B87-02B685E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43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D05131-89E1-DEFE-14E2-DEA08453B80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8D3814B-15A2-7675-4868-DD477F73B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3546D1-1E22-7B43-B636-22A9E903E74B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2417431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Compiler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a C program: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F11964-B17E-7C12-9E38-605A1B814635}"/>
              </a:ext>
            </a:extLst>
          </p:cNvPr>
          <p:cNvSpPr/>
          <p:nvPr/>
        </p:nvSpPr>
        <p:spPr>
          <a:xfrm>
            <a:off x="1215189" y="2773279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Source Program: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main.c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5821302-9CF7-0F65-D2E1-13AC81581AD8}"/>
              </a:ext>
            </a:extLst>
          </p:cNvPr>
          <p:cNvSpPr/>
          <p:nvPr/>
        </p:nvSpPr>
        <p:spPr>
          <a:xfrm>
            <a:off x="4375484" y="2791327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Compiler (</a:t>
            </a:r>
            <a:r>
              <a:rPr lang="en-US" dirty="0" err="1">
                <a:solidFill>
                  <a:schemeClr val="tx1"/>
                </a:solidFill>
              </a:rPr>
              <a:t>gcc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4B27BE-51B8-AB42-A84D-08217B118A3D}"/>
              </a:ext>
            </a:extLst>
          </p:cNvPr>
          <p:cNvSpPr/>
          <p:nvPr/>
        </p:nvSpPr>
        <p:spPr>
          <a:xfrm>
            <a:off x="7545805" y="2773279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Machine Instructions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0C877D1C-900A-3183-AF52-931C64549973}"/>
              </a:ext>
            </a:extLst>
          </p:cNvPr>
          <p:cNvSpPr/>
          <p:nvPr/>
        </p:nvSpPr>
        <p:spPr>
          <a:xfrm>
            <a:off x="3875171" y="3155282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8F27C181-05BF-0DFA-5B12-FD7BBE2BB859}"/>
              </a:ext>
            </a:extLst>
          </p:cNvPr>
          <p:cNvSpPr/>
          <p:nvPr/>
        </p:nvSpPr>
        <p:spPr>
          <a:xfrm>
            <a:off x="7066547" y="3136028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10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Compiler Example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a C program: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F11964-B17E-7C12-9E38-605A1B814635}"/>
              </a:ext>
            </a:extLst>
          </p:cNvPr>
          <p:cNvSpPr/>
          <p:nvPr/>
        </p:nvSpPr>
        <p:spPr>
          <a:xfrm>
            <a:off x="1215189" y="2773279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Source Program: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main.c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5821302-9CF7-0F65-D2E1-13AC81581AD8}"/>
              </a:ext>
            </a:extLst>
          </p:cNvPr>
          <p:cNvSpPr/>
          <p:nvPr/>
        </p:nvSpPr>
        <p:spPr>
          <a:xfrm>
            <a:off x="4375484" y="2791327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Compiler (</a:t>
            </a:r>
            <a:r>
              <a:rPr lang="en-US" dirty="0" err="1">
                <a:solidFill>
                  <a:schemeClr val="tx1"/>
                </a:solidFill>
              </a:rPr>
              <a:t>gcc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4B27BE-51B8-AB42-A84D-08217B118A3D}"/>
              </a:ext>
            </a:extLst>
          </p:cNvPr>
          <p:cNvSpPr/>
          <p:nvPr/>
        </p:nvSpPr>
        <p:spPr>
          <a:xfrm>
            <a:off x="7545805" y="2773279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Machine Instructions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0C877D1C-900A-3183-AF52-931C64549973}"/>
              </a:ext>
            </a:extLst>
          </p:cNvPr>
          <p:cNvSpPr/>
          <p:nvPr/>
        </p:nvSpPr>
        <p:spPr>
          <a:xfrm>
            <a:off x="3875171" y="3155282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8F27C181-05BF-0DFA-5B12-FD7BBE2BB859}"/>
              </a:ext>
            </a:extLst>
          </p:cNvPr>
          <p:cNvSpPr/>
          <p:nvPr/>
        </p:nvSpPr>
        <p:spPr>
          <a:xfrm>
            <a:off x="7066547" y="3136028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1F6748-EBF2-D115-5DD9-13D2BC7AE003}"/>
              </a:ext>
            </a:extLst>
          </p:cNvPr>
          <p:cNvSpPr txBox="1"/>
          <p:nvPr/>
        </p:nvSpPr>
        <p:spPr>
          <a:xfrm>
            <a:off x="1267546" y="4186989"/>
            <a:ext cx="23737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void main() {</a:t>
            </a:r>
          </a:p>
          <a:p>
            <a:r>
              <a:rPr lang="en-US" dirty="0"/>
              <a:t>   </a:t>
            </a:r>
            <a:r>
              <a:rPr lang="en-US" dirty="0" err="1"/>
              <a:t>printf</a:t>
            </a:r>
            <a:r>
              <a:rPr lang="en-US" dirty="0"/>
              <a:t>(“Hello World”);</a:t>
            </a:r>
          </a:p>
          <a:p>
            <a:r>
              <a:rPr lang="en-US" dirty="0"/>
              <a:t>}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8A0CB5-1747-F08B-FE5D-41FCBEF6FAA1}"/>
              </a:ext>
            </a:extLst>
          </p:cNvPr>
          <p:cNvSpPr txBox="1"/>
          <p:nvPr/>
        </p:nvSpPr>
        <p:spPr>
          <a:xfrm>
            <a:off x="4507190" y="4186989"/>
            <a:ext cx="197259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mov edx,12</a:t>
            </a:r>
          </a:p>
          <a:p>
            <a:r>
              <a:rPr lang="en-US" dirty="0"/>
              <a:t>mov ecx,BE9E80DE</a:t>
            </a:r>
          </a:p>
          <a:p>
            <a:r>
              <a:rPr lang="en-US" dirty="0"/>
              <a:t>mov ebx,1</a:t>
            </a:r>
          </a:p>
          <a:p>
            <a:r>
              <a:rPr lang="en-US" dirty="0"/>
              <a:t>mov eax,4</a:t>
            </a:r>
          </a:p>
          <a:p>
            <a:r>
              <a:rPr lang="en-US" dirty="0"/>
              <a:t>int 0x80</a:t>
            </a:r>
          </a:p>
          <a:p>
            <a:r>
              <a:rPr lang="en-US" dirty="0"/>
              <a:t>ret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852C5A6-BA27-5E52-F6D2-E96180F3DCFC}"/>
              </a:ext>
            </a:extLst>
          </p:cNvPr>
          <p:cNvSpPr txBox="1"/>
          <p:nvPr/>
        </p:nvSpPr>
        <p:spPr>
          <a:xfrm>
            <a:off x="7230978" y="4325488"/>
            <a:ext cx="32624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MS Gothic" panose="020B0609070205080204" pitchFamily="49" charset="-128"/>
                <a:ea typeface="MS Gothic" panose="020B0609070205080204" pitchFamily="49" charset="-128"/>
              </a:rPr>
              <a:t>BA0C000000B9DE809EBE</a:t>
            </a:r>
          </a:p>
          <a:p>
            <a:r>
              <a:rPr lang="en-US" sz="2400" dirty="0">
                <a:latin typeface="MS Gothic" panose="020B0609070205080204" pitchFamily="49" charset="-128"/>
                <a:ea typeface="MS Gothic" panose="020B0609070205080204" pitchFamily="49" charset="-128"/>
              </a:rPr>
              <a:t>BB01000000B804000000</a:t>
            </a:r>
          </a:p>
          <a:p>
            <a:r>
              <a:rPr lang="en-US" sz="2400" dirty="0">
                <a:latin typeface="MS Gothic" panose="020B0609070205080204" pitchFamily="49" charset="-128"/>
                <a:ea typeface="MS Gothic" panose="020B0609070205080204" pitchFamily="49" charset="-128"/>
              </a:rPr>
              <a:t>CD80C3</a:t>
            </a:r>
          </a:p>
        </p:txBody>
      </p:sp>
    </p:spTree>
    <p:extLst>
      <p:ext uri="{BB962C8B-B14F-4D97-AF65-F5344CB8AC3E}">
        <p14:creationId xmlns:p14="http://schemas.microsoft.com/office/powerpoint/2010/main" val="3638120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Compiler Example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a C program: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F11964-B17E-7C12-9E38-605A1B814635}"/>
              </a:ext>
            </a:extLst>
          </p:cNvPr>
          <p:cNvSpPr/>
          <p:nvPr/>
        </p:nvSpPr>
        <p:spPr>
          <a:xfrm>
            <a:off x="1215189" y="2773279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Source Program: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main.c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5821302-9CF7-0F65-D2E1-13AC81581AD8}"/>
              </a:ext>
            </a:extLst>
          </p:cNvPr>
          <p:cNvSpPr/>
          <p:nvPr/>
        </p:nvSpPr>
        <p:spPr>
          <a:xfrm>
            <a:off x="4375484" y="2791327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Compiler (</a:t>
            </a:r>
            <a:r>
              <a:rPr lang="en-US" dirty="0" err="1">
                <a:solidFill>
                  <a:schemeClr val="tx1"/>
                </a:solidFill>
              </a:rPr>
              <a:t>gcc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4B27BE-51B8-AB42-A84D-08217B118A3D}"/>
              </a:ext>
            </a:extLst>
          </p:cNvPr>
          <p:cNvSpPr/>
          <p:nvPr/>
        </p:nvSpPr>
        <p:spPr>
          <a:xfrm>
            <a:off x="7545805" y="2773279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Machine Instructions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0C877D1C-900A-3183-AF52-931C64549973}"/>
              </a:ext>
            </a:extLst>
          </p:cNvPr>
          <p:cNvSpPr/>
          <p:nvPr/>
        </p:nvSpPr>
        <p:spPr>
          <a:xfrm>
            <a:off x="3875171" y="3155282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8F27C181-05BF-0DFA-5B12-FD7BBE2BB859}"/>
              </a:ext>
            </a:extLst>
          </p:cNvPr>
          <p:cNvSpPr/>
          <p:nvPr/>
        </p:nvSpPr>
        <p:spPr>
          <a:xfrm>
            <a:off x="7066547" y="3136028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1F6748-EBF2-D115-5DD9-13D2BC7AE003}"/>
              </a:ext>
            </a:extLst>
          </p:cNvPr>
          <p:cNvSpPr txBox="1"/>
          <p:nvPr/>
        </p:nvSpPr>
        <p:spPr>
          <a:xfrm>
            <a:off x="1267546" y="4186989"/>
            <a:ext cx="23737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void main() {</a:t>
            </a:r>
          </a:p>
          <a:p>
            <a:r>
              <a:rPr lang="en-US" dirty="0"/>
              <a:t>   </a:t>
            </a:r>
            <a:r>
              <a:rPr lang="en-US" dirty="0" err="1"/>
              <a:t>printf</a:t>
            </a:r>
            <a:r>
              <a:rPr lang="en-US" dirty="0"/>
              <a:t>(“Hello World”);</a:t>
            </a:r>
          </a:p>
          <a:p>
            <a:r>
              <a:rPr lang="en-US" dirty="0"/>
              <a:t>}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8A0CB5-1747-F08B-FE5D-41FCBEF6FAA1}"/>
              </a:ext>
            </a:extLst>
          </p:cNvPr>
          <p:cNvSpPr txBox="1"/>
          <p:nvPr/>
        </p:nvSpPr>
        <p:spPr>
          <a:xfrm>
            <a:off x="4507190" y="4186989"/>
            <a:ext cx="197259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mov edx,12</a:t>
            </a:r>
          </a:p>
          <a:p>
            <a:r>
              <a:rPr lang="en-US" dirty="0"/>
              <a:t>mov ecx,</a:t>
            </a:r>
            <a:r>
              <a:rPr lang="en-US" dirty="0">
                <a:solidFill>
                  <a:srgbClr val="C00000"/>
                </a:solidFill>
              </a:rPr>
              <a:t>BE9E80DE</a:t>
            </a:r>
          </a:p>
          <a:p>
            <a:r>
              <a:rPr lang="en-US" dirty="0"/>
              <a:t>mov ebx,1</a:t>
            </a:r>
          </a:p>
          <a:p>
            <a:r>
              <a:rPr lang="en-US" dirty="0"/>
              <a:t>mov eax,4</a:t>
            </a:r>
          </a:p>
          <a:p>
            <a:r>
              <a:rPr lang="en-US" dirty="0"/>
              <a:t>int 0x80</a:t>
            </a:r>
          </a:p>
          <a:p>
            <a:r>
              <a:rPr lang="en-US" dirty="0"/>
              <a:t>ret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852C5A6-BA27-5E52-F6D2-E96180F3DCFC}"/>
              </a:ext>
            </a:extLst>
          </p:cNvPr>
          <p:cNvSpPr txBox="1"/>
          <p:nvPr/>
        </p:nvSpPr>
        <p:spPr>
          <a:xfrm>
            <a:off x="7230978" y="4325488"/>
            <a:ext cx="32624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MS Gothic" panose="020B0609070205080204" pitchFamily="49" charset="-128"/>
                <a:ea typeface="MS Gothic" panose="020B0609070205080204" pitchFamily="49" charset="-128"/>
              </a:rPr>
              <a:t>BA0C000000B9DE809EBE</a:t>
            </a:r>
          </a:p>
          <a:p>
            <a:r>
              <a:rPr lang="en-US" sz="2400" dirty="0">
                <a:latin typeface="MS Gothic" panose="020B0609070205080204" pitchFamily="49" charset="-128"/>
                <a:ea typeface="MS Gothic" panose="020B0609070205080204" pitchFamily="49" charset="-128"/>
              </a:rPr>
              <a:t>BB01000000B804000000</a:t>
            </a:r>
          </a:p>
          <a:p>
            <a:r>
              <a:rPr lang="en-US" sz="2400" dirty="0">
                <a:latin typeface="MS Gothic" panose="020B0609070205080204" pitchFamily="49" charset="-128"/>
                <a:ea typeface="MS Gothic" panose="020B0609070205080204" pitchFamily="49" charset="-128"/>
              </a:rPr>
              <a:t>CD80C3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5F9CE5D-74EB-835A-2A66-882A37E6C12E}"/>
              </a:ext>
            </a:extLst>
          </p:cNvPr>
          <p:cNvSpPr txBox="1"/>
          <p:nvPr/>
        </p:nvSpPr>
        <p:spPr>
          <a:xfrm>
            <a:off x="6596105" y="5350191"/>
            <a:ext cx="3864314" cy="14465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dirty="0"/>
              <a:t>Where did this</a:t>
            </a:r>
            <a:br>
              <a:rPr lang="en-US" sz="4400" dirty="0"/>
            </a:br>
            <a:r>
              <a:rPr lang="en-US" sz="4400" dirty="0"/>
              <a:t>come from?</a:t>
            </a:r>
          </a:p>
        </p:txBody>
      </p:sp>
      <p:cxnSp>
        <p:nvCxnSpPr>
          <p:cNvPr id="22" name="Connector: Curved 21">
            <a:extLst>
              <a:ext uri="{FF2B5EF4-FFF2-40B4-BE49-F238E27FC236}">
                <a16:creationId xmlns:a16="http://schemas.microsoft.com/office/drawing/2014/main" id="{5CE86D30-F35B-2C81-CDD0-5A7AF74BA593}"/>
              </a:ext>
            </a:extLst>
          </p:cNvPr>
          <p:cNvCxnSpPr>
            <a:cxnSpLocks/>
            <a:stCxn id="17" idx="1"/>
          </p:cNvCxnSpPr>
          <p:nvPr/>
        </p:nvCxnSpPr>
        <p:spPr>
          <a:xfrm rot="10800000">
            <a:off x="5799909" y="4730414"/>
            <a:ext cx="796196" cy="1343053"/>
          </a:xfrm>
          <a:prstGeom prst="curvedConnector2">
            <a:avLst/>
          </a:prstGeom>
          <a:ln w="28575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57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More steps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parts of our program</a:t>
            </a:r>
          </a:p>
          <a:p>
            <a:r>
              <a:rPr lang="en-US" dirty="0"/>
              <a:t>Code, data, etc.</a:t>
            </a:r>
          </a:p>
          <a:p>
            <a:endParaRPr lang="en-US" dirty="0"/>
          </a:p>
          <a:p>
            <a:r>
              <a:rPr lang="en-US" dirty="0"/>
              <a:t>Need to combine them!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</p:spTree>
    <p:extLst>
      <p:ext uri="{BB962C8B-B14F-4D97-AF65-F5344CB8AC3E}">
        <p14:creationId xmlns:p14="http://schemas.microsoft.com/office/powerpoint/2010/main" val="3613913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070DAF-A54A-67E3-02AB-4A9EB8559948}"/>
              </a:ext>
            </a:extLst>
          </p:cNvPr>
          <p:cNvSpPr>
            <a:spLocks/>
          </p:cNvSpPr>
          <p:nvPr/>
        </p:nvSpPr>
        <p:spPr>
          <a:xfrm>
            <a:off x="0" y="6299200"/>
            <a:ext cx="12192000" cy="5588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8800C-8A7D-E150-1D69-4C942110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379"/>
            <a:ext cx="10515600" cy="1142309"/>
          </a:xfrm>
        </p:spPr>
        <p:txBody>
          <a:bodyPr/>
          <a:lstStyle/>
          <a:p>
            <a:pPr algn="ctr"/>
            <a:r>
              <a:rPr lang="en-US" dirty="0"/>
              <a:t>Compiler Example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2A76D-3F08-9C2B-C3E3-4A25DA409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a C program: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32055D-F5B5-1A57-2087-24EAC14DF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76C43-BC7A-45BD-822E-C8161A761672}" type="slidenum">
              <a:rPr lang="en-US" smtClean="0">
                <a:solidFill>
                  <a:schemeClr val="tx1"/>
                </a:solidFill>
              </a:r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26DA2B9-07FB-2F35-4907-624853709EA1}"/>
              </a:ext>
            </a:extLst>
          </p:cNvPr>
          <p:cNvCxnSpPr>
            <a:cxnSpLocks/>
          </p:cNvCxnSpPr>
          <p:nvPr/>
        </p:nvCxnSpPr>
        <p:spPr>
          <a:xfrm>
            <a:off x="0" y="478183"/>
            <a:ext cx="12192000" cy="0"/>
          </a:xfrm>
          <a:prstGeom prst="line">
            <a:avLst/>
          </a:prstGeom>
          <a:ln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17E76CF3-A019-2DFF-A7B5-3F6AEA0FA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08" y="74611"/>
            <a:ext cx="1285884" cy="333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B58A229-77C1-434D-D9A7-9FF908E4DB29}"/>
              </a:ext>
            </a:extLst>
          </p:cNvPr>
          <p:cNvSpPr txBox="1"/>
          <p:nvPr/>
        </p:nvSpPr>
        <p:spPr>
          <a:xfrm>
            <a:off x="0" y="6538912"/>
            <a:ext cx="23023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COMP 520: Compilers – S. Ali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F11964-B17E-7C12-9E38-605A1B814635}"/>
              </a:ext>
            </a:extLst>
          </p:cNvPr>
          <p:cNvSpPr/>
          <p:nvPr/>
        </p:nvSpPr>
        <p:spPr>
          <a:xfrm>
            <a:off x="1215189" y="2433646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Source Program: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main.c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5821302-9CF7-0F65-D2E1-13AC81581AD8}"/>
              </a:ext>
            </a:extLst>
          </p:cNvPr>
          <p:cNvSpPr/>
          <p:nvPr/>
        </p:nvSpPr>
        <p:spPr>
          <a:xfrm>
            <a:off x="4375484" y="2451694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Compiler (</a:t>
            </a:r>
            <a:r>
              <a:rPr lang="en-US" dirty="0" err="1">
                <a:solidFill>
                  <a:schemeClr val="tx1"/>
                </a:solidFill>
              </a:rPr>
              <a:t>gcc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4B27BE-51B8-AB42-A84D-08217B118A3D}"/>
              </a:ext>
            </a:extLst>
          </p:cNvPr>
          <p:cNvSpPr/>
          <p:nvPr/>
        </p:nvSpPr>
        <p:spPr>
          <a:xfrm>
            <a:off x="7545805" y="2433646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Machine Instructions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0C877D1C-900A-3183-AF52-931C64549973}"/>
              </a:ext>
            </a:extLst>
          </p:cNvPr>
          <p:cNvSpPr/>
          <p:nvPr/>
        </p:nvSpPr>
        <p:spPr>
          <a:xfrm>
            <a:off x="3875171" y="2815649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8F27C181-05BF-0DFA-5B12-FD7BBE2BB859}"/>
              </a:ext>
            </a:extLst>
          </p:cNvPr>
          <p:cNvSpPr/>
          <p:nvPr/>
        </p:nvSpPr>
        <p:spPr>
          <a:xfrm>
            <a:off x="7025440" y="2796395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C70F05C-CACB-734F-A50F-823B26C87DA2}"/>
              </a:ext>
            </a:extLst>
          </p:cNvPr>
          <p:cNvSpPr/>
          <p:nvPr/>
        </p:nvSpPr>
        <p:spPr>
          <a:xfrm>
            <a:off x="7545805" y="3877199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Linker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7F71DC04-4FB8-1DF0-C648-AD62171E4C69}"/>
              </a:ext>
            </a:extLst>
          </p:cNvPr>
          <p:cNvSpPr/>
          <p:nvPr/>
        </p:nvSpPr>
        <p:spPr>
          <a:xfrm>
            <a:off x="7025440" y="3919702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138394BB-DFDC-0EB9-8732-26D0C5374AAF}"/>
              </a:ext>
            </a:extLst>
          </p:cNvPr>
          <p:cNvSpPr/>
          <p:nvPr/>
        </p:nvSpPr>
        <p:spPr>
          <a:xfrm rot="5400000">
            <a:off x="8620626" y="3509919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844393D-772E-3270-58DE-79F895ACB5F1}"/>
              </a:ext>
            </a:extLst>
          </p:cNvPr>
          <p:cNvSpPr/>
          <p:nvPr/>
        </p:nvSpPr>
        <p:spPr>
          <a:xfrm>
            <a:off x="7545805" y="5239251"/>
            <a:ext cx="2478506" cy="9805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Executable</a:t>
            </a: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E85D890D-C612-39EC-F3A8-08C37A1E5ECE}"/>
              </a:ext>
            </a:extLst>
          </p:cNvPr>
          <p:cNvSpPr/>
          <p:nvPr/>
        </p:nvSpPr>
        <p:spPr>
          <a:xfrm rot="5400000">
            <a:off x="8572500" y="4922180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6E9770C-64EA-1D37-B837-D31024744462}"/>
              </a:ext>
            </a:extLst>
          </p:cNvPr>
          <p:cNvSpPr/>
          <p:nvPr/>
        </p:nvSpPr>
        <p:spPr>
          <a:xfrm>
            <a:off x="4375484" y="3861605"/>
            <a:ext cx="2478506" cy="3688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 Segments</a:t>
            </a: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3A596CA4-EBC1-E6F5-D52A-481EF27374D0}"/>
              </a:ext>
            </a:extLst>
          </p:cNvPr>
          <p:cNvSpPr/>
          <p:nvPr/>
        </p:nvSpPr>
        <p:spPr>
          <a:xfrm rot="5400000">
            <a:off x="5450305" y="3509919"/>
            <a:ext cx="328863" cy="25266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6B428FA-C2DD-DCE0-4291-D73D6A84CCEA}"/>
              </a:ext>
            </a:extLst>
          </p:cNvPr>
          <p:cNvSpPr txBox="1"/>
          <p:nvPr/>
        </p:nvSpPr>
        <p:spPr>
          <a:xfrm>
            <a:off x="1624091" y="4515976"/>
            <a:ext cx="4592225" cy="14465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dirty="0"/>
              <a:t>What if we require</a:t>
            </a:r>
            <a:br>
              <a:rPr lang="en-US" sz="4400" dirty="0"/>
            </a:br>
            <a:r>
              <a:rPr lang="en-US" sz="4400" dirty="0"/>
              <a:t>libraries?</a:t>
            </a:r>
          </a:p>
        </p:txBody>
      </p:sp>
    </p:spTree>
    <p:extLst>
      <p:ext uri="{BB962C8B-B14F-4D97-AF65-F5344CB8AC3E}">
        <p14:creationId xmlns:p14="http://schemas.microsoft.com/office/powerpoint/2010/main" val="3627690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67C46796-C547-4F5F-BE31-5B28A20047A1}" vid="{62923281-9119-4260-AAD6-E212F7ACB3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template_presentation</Template>
  <TotalTime>156</TotalTime>
  <Words>1642</Words>
  <Application>Microsoft Office PowerPoint</Application>
  <PresentationFormat>Widescreen</PresentationFormat>
  <Paragraphs>358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MS Gothic</vt:lpstr>
      <vt:lpstr>Arial</vt:lpstr>
      <vt:lpstr>Calibri</vt:lpstr>
      <vt:lpstr>Calibri Light</vt:lpstr>
      <vt:lpstr>Office Theme</vt:lpstr>
      <vt:lpstr>COMP 520 - Compilers</vt:lpstr>
      <vt:lpstr>Course Website</vt:lpstr>
      <vt:lpstr>What is a compiler?</vt:lpstr>
      <vt:lpstr>What is a compiler?</vt:lpstr>
      <vt:lpstr>Compiler Example</vt:lpstr>
      <vt:lpstr>Compiler Example (2)</vt:lpstr>
      <vt:lpstr>Compiler Example (3)</vt:lpstr>
      <vt:lpstr>More steps needed</vt:lpstr>
      <vt:lpstr>Compiler Example (4)</vt:lpstr>
      <vt:lpstr>Compiler Example (5)</vt:lpstr>
      <vt:lpstr>Execution</vt:lpstr>
      <vt:lpstr>Compiler Programming Project</vt:lpstr>
      <vt:lpstr>Programming Project</vt:lpstr>
      <vt:lpstr>Programming Project (2)</vt:lpstr>
      <vt:lpstr>Programming Project (3)</vt:lpstr>
      <vt:lpstr>Programming Project (4)</vt:lpstr>
      <vt:lpstr>Milestones</vt:lpstr>
      <vt:lpstr>Milestones (2)</vt:lpstr>
      <vt:lpstr>Milestones (3)</vt:lpstr>
      <vt:lpstr>Milestones (4)</vt:lpstr>
      <vt:lpstr>Milestones (5)</vt:lpstr>
      <vt:lpstr>Milestones (6)</vt:lpstr>
      <vt:lpstr>Milestones (7)</vt:lpstr>
      <vt:lpstr>Milestones (8)</vt:lpstr>
      <vt:lpstr>Why Compilers?</vt:lpstr>
      <vt:lpstr>Written Assignments (WAs)</vt:lpstr>
      <vt:lpstr>Written Assignments</vt:lpstr>
      <vt:lpstr>Written Assignments (2)</vt:lpstr>
      <vt:lpstr>Programming Assignment Late Policy</vt:lpstr>
      <vt:lpstr>Collaboration</vt:lpstr>
      <vt:lpstr>Collaboration</vt:lpstr>
      <vt:lpstr>Collaboration (2)</vt:lpstr>
      <vt:lpstr>Grading</vt:lpstr>
      <vt:lpstr>Grading</vt:lpstr>
      <vt:lpstr>Grading</vt:lpstr>
      <vt:lpstr>Grading</vt:lpstr>
      <vt:lpstr>Use of Technology</vt:lpstr>
      <vt:lpstr>Any Questions?</vt:lpstr>
      <vt:lpstr>End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520 - Compilers</dc:title>
  <dc:creator>Syed Ali</dc:creator>
  <cp:lastModifiedBy>Syed Ali</cp:lastModifiedBy>
  <cp:revision>1</cp:revision>
  <dcterms:created xsi:type="dcterms:W3CDTF">2024-01-07T21:37:36Z</dcterms:created>
  <dcterms:modified xsi:type="dcterms:W3CDTF">2024-01-11T19:30:28Z</dcterms:modified>
</cp:coreProperties>
</file>